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8" r:id="rId10"/>
    <p:sldId id="267" r:id="rId11"/>
    <p:sldId id="26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22CB6-2A1C-4BAE-B4E5-22385146227C}" v="474" dt="2022-10-21T00:11:1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46" autoAdjust="0"/>
  </p:normalViewPr>
  <p:slideViewPr>
    <p:cSldViewPr snapToGrid="0" snapToObjects="1" showGuides="1">
      <p:cViewPr varScale="1">
        <p:scale>
          <a:sx n="68" d="100"/>
          <a:sy n="68" d="100"/>
        </p:scale>
        <p:origin x="600" y="53"/>
      </p:cViewPr>
      <p:guideLst>
        <p:guide orient="horz" pos="41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zana Aktar" userId="09d3ea30-41f0-440f-9313-5dc6eacf59ee" providerId="ADAL" clId="{E5022CB6-2A1C-4BAE-B4E5-22385146227C}"/>
    <pc:docChg chg="undo custSel addSld delSld modSld">
      <pc:chgData name="Farzana Aktar" userId="09d3ea30-41f0-440f-9313-5dc6eacf59ee" providerId="ADAL" clId="{E5022CB6-2A1C-4BAE-B4E5-22385146227C}" dt="2022-10-21T00:11:34.043" v="6807" actId="20577"/>
      <pc:docMkLst>
        <pc:docMk/>
      </pc:docMkLst>
      <pc:sldChg chg="addSp modSp mod">
        <pc:chgData name="Farzana Aktar" userId="09d3ea30-41f0-440f-9313-5dc6eacf59ee" providerId="ADAL" clId="{E5022CB6-2A1C-4BAE-B4E5-22385146227C}" dt="2022-10-20T16:00:15.771" v="459" actId="1037"/>
        <pc:sldMkLst>
          <pc:docMk/>
          <pc:sldMk cId="3682412263" sldId="256"/>
        </pc:sldMkLst>
        <pc:spChg chg="mod">
          <ac:chgData name="Farzana Aktar" userId="09d3ea30-41f0-440f-9313-5dc6eacf59ee" providerId="ADAL" clId="{E5022CB6-2A1C-4BAE-B4E5-22385146227C}" dt="2022-10-20T16:00:15.771" v="459" actId="1037"/>
          <ac:spMkLst>
            <pc:docMk/>
            <pc:sldMk cId="3682412263" sldId="256"/>
            <ac:spMk id="2" creationId="{A7E3BE60-5D8F-6C41-A517-E4C3855CFB66}"/>
          </ac:spMkLst>
        </pc:spChg>
        <pc:spChg chg="mod">
          <ac:chgData name="Farzana Aktar" userId="09d3ea30-41f0-440f-9313-5dc6eacf59ee" providerId="ADAL" clId="{E5022CB6-2A1C-4BAE-B4E5-22385146227C}" dt="2022-10-20T15:57:24.784" v="368"/>
          <ac:spMkLst>
            <pc:docMk/>
            <pc:sldMk cId="3682412263" sldId="256"/>
            <ac:spMk id="3" creationId="{59828DA3-9E9C-174C-A096-933EB68D54B0}"/>
          </ac:spMkLst>
        </pc:spChg>
        <pc:spChg chg="mod">
          <ac:chgData name="Farzana Aktar" userId="09d3ea30-41f0-440f-9313-5dc6eacf59ee" providerId="ADAL" clId="{E5022CB6-2A1C-4BAE-B4E5-22385146227C}" dt="2022-10-20T15:57:55.983" v="394" actId="20577"/>
          <ac:spMkLst>
            <pc:docMk/>
            <pc:sldMk cId="3682412263" sldId="256"/>
            <ac:spMk id="4" creationId="{13E932DF-6BEC-8349-9E3C-C74C19687D56}"/>
          </ac:spMkLst>
        </pc:spChg>
        <pc:spChg chg="mod">
          <ac:chgData name="Farzana Aktar" userId="09d3ea30-41f0-440f-9313-5dc6eacf59ee" providerId="ADAL" clId="{E5022CB6-2A1C-4BAE-B4E5-22385146227C}" dt="2022-10-20T15:58:24.263" v="428" actId="20577"/>
          <ac:spMkLst>
            <pc:docMk/>
            <pc:sldMk cId="3682412263" sldId="256"/>
            <ac:spMk id="5" creationId="{93423051-1C04-6F46-BEDF-92AECB74013E}"/>
          </ac:spMkLst>
        </pc:spChg>
        <pc:picChg chg="add mod">
          <ac:chgData name="Farzana Aktar" userId="09d3ea30-41f0-440f-9313-5dc6eacf59ee" providerId="ADAL" clId="{E5022CB6-2A1C-4BAE-B4E5-22385146227C}" dt="2022-10-20T15:59:19.115" v="433" actId="1076"/>
          <ac:picMkLst>
            <pc:docMk/>
            <pc:sldMk cId="3682412263" sldId="256"/>
            <ac:picMk id="7" creationId="{7E529028-8F4B-4D8F-8DF3-74022F857483}"/>
          </ac:picMkLst>
        </pc:picChg>
      </pc:sldChg>
      <pc:sldChg chg="addSp delSp modSp mod modTransition modAnim modNotesTx">
        <pc:chgData name="Farzana Aktar" userId="09d3ea30-41f0-440f-9313-5dc6eacf59ee" providerId="ADAL" clId="{E5022CB6-2A1C-4BAE-B4E5-22385146227C}" dt="2022-10-20T21:58:15.497" v="5345"/>
        <pc:sldMkLst>
          <pc:docMk/>
          <pc:sldMk cId="14210611" sldId="257"/>
        </pc:sldMkLst>
        <pc:spChg chg="del">
          <ac:chgData name="Farzana Aktar" userId="09d3ea30-41f0-440f-9313-5dc6eacf59ee" providerId="ADAL" clId="{E5022CB6-2A1C-4BAE-B4E5-22385146227C}" dt="2022-10-20T15:51:03.735" v="7" actId="478"/>
          <ac:spMkLst>
            <pc:docMk/>
            <pc:sldMk cId="14210611" sldId="257"/>
            <ac:spMk id="2" creationId="{5EDD2AD0-B422-9948-BB03-1443DE901CD6}"/>
          </ac:spMkLst>
        </pc:spChg>
        <pc:spChg chg="del">
          <ac:chgData name="Farzana Aktar" userId="09d3ea30-41f0-440f-9313-5dc6eacf59ee" providerId="ADAL" clId="{E5022CB6-2A1C-4BAE-B4E5-22385146227C}" dt="2022-10-20T15:51:01.912" v="6" actId="478"/>
          <ac:spMkLst>
            <pc:docMk/>
            <pc:sldMk cId="14210611" sldId="257"/>
            <ac:spMk id="3" creationId="{5480ABD6-B0BD-B94F-9DA7-56F8E322B8EC}"/>
          </ac:spMkLst>
        </pc:spChg>
        <pc:spChg chg="add mod">
          <ac:chgData name="Farzana Aktar" userId="09d3ea30-41f0-440f-9313-5dc6eacf59ee" providerId="ADAL" clId="{E5022CB6-2A1C-4BAE-B4E5-22385146227C}" dt="2022-10-20T16:43:24.312" v="648" actId="1076"/>
          <ac:spMkLst>
            <pc:docMk/>
            <pc:sldMk cId="14210611" sldId="257"/>
            <ac:spMk id="8" creationId="{7754197C-E35C-4A7C-9D52-8842CEC0A6E9}"/>
          </ac:spMkLst>
        </pc:spChg>
        <pc:spChg chg="add mod">
          <ac:chgData name="Farzana Aktar" userId="09d3ea30-41f0-440f-9313-5dc6eacf59ee" providerId="ADAL" clId="{E5022CB6-2A1C-4BAE-B4E5-22385146227C}" dt="2022-10-20T16:43:09.247" v="645" actId="164"/>
          <ac:spMkLst>
            <pc:docMk/>
            <pc:sldMk cId="14210611" sldId="257"/>
            <ac:spMk id="10" creationId="{0CA8610B-B01B-4EE2-B41F-51071ED4BC59}"/>
          </ac:spMkLst>
        </pc:spChg>
        <pc:spChg chg="add mod">
          <ac:chgData name="Farzana Aktar" userId="09d3ea30-41f0-440f-9313-5dc6eacf59ee" providerId="ADAL" clId="{E5022CB6-2A1C-4BAE-B4E5-22385146227C}" dt="2022-10-20T16:42:49.249" v="641" actId="1076"/>
          <ac:spMkLst>
            <pc:docMk/>
            <pc:sldMk cId="14210611" sldId="257"/>
            <ac:spMk id="11" creationId="{09979A71-F598-47FA-84CE-B94CF6B60B42}"/>
          </ac:spMkLst>
        </pc:spChg>
        <pc:spChg chg="add mod">
          <ac:chgData name="Farzana Aktar" userId="09d3ea30-41f0-440f-9313-5dc6eacf59ee" providerId="ADAL" clId="{E5022CB6-2A1C-4BAE-B4E5-22385146227C}" dt="2022-10-20T16:43:15.072" v="646" actId="164"/>
          <ac:spMkLst>
            <pc:docMk/>
            <pc:sldMk cId="14210611" sldId="257"/>
            <ac:spMk id="12" creationId="{E1197986-0B53-4113-A103-ED268C825622}"/>
          </ac:spMkLst>
        </pc:spChg>
        <pc:spChg chg="add mod">
          <ac:chgData name="Farzana Aktar" userId="09d3ea30-41f0-440f-9313-5dc6eacf59ee" providerId="ADAL" clId="{E5022CB6-2A1C-4BAE-B4E5-22385146227C}" dt="2022-10-20T16:43:18.543" v="647" actId="164"/>
          <ac:spMkLst>
            <pc:docMk/>
            <pc:sldMk cId="14210611" sldId="257"/>
            <ac:spMk id="13" creationId="{71210EAB-B412-4FDC-ABF8-F5475C01EC08}"/>
          </ac:spMkLst>
        </pc:spChg>
        <pc:grpChg chg="add mod">
          <ac:chgData name="Farzana Aktar" userId="09d3ea30-41f0-440f-9313-5dc6eacf59ee" providerId="ADAL" clId="{E5022CB6-2A1C-4BAE-B4E5-22385146227C}" dt="2022-10-20T16:42:53.256" v="642" actId="1076"/>
          <ac:grpSpMkLst>
            <pc:docMk/>
            <pc:sldMk cId="14210611" sldId="257"/>
            <ac:grpSpMk id="14" creationId="{7ED3B2B1-6ACC-48BE-B415-D57F6A24491B}"/>
          </ac:grpSpMkLst>
        </pc:grpChg>
        <pc:grpChg chg="add mod">
          <ac:chgData name="Farzana Aktar" userId="09d3ea30-41f0-440f-9313-5dc6eacf59ee" providerId="ADAL" clId="{E5022CB6-2A1C-4BAE-B4E5-22385146227C}" dt="2022-10-20T16:43:09.247" v="645" actId="164"/>
          <ac:grpSpMkLst>
            <pc:docMk/>
            <pc:sldMk cId="14210611" sldId="257"/>
            <ac:grpSpMk id="15" creationId="{40AF2523-CA9A-4076-B71F-E32DA64E6D1F}"/>
          </ac:grpSpMkLst>
        </pc:grpChg>
        <pc:grpChg chg="add mod">
          <ac:chgData name="Farzana Aktar" userId="09d3ea30-41f0-440f-9313-5dc6eacf59ee" providerId="ADAL" clId="{E5022CB6-2A1C-4BAE-B4E5-22385146227C}" dt="2022-10-20T16:43:15.072" v="646" actId="164"/>
          <ac:grpSpMkLst>
            <pc:docMk/>
            <pc:sldMk cId="14210611" sldId="257"/>
            <ac:grpSpMk id="16" creationId="{B99A7AE1-DEE3-44E8-93EE-553DB45CF938}"/>
          </ac:grpSpMkLst>
        </pc:grpChg>
        <pc:grpChg chg="add mod">
          <ac:chgData name="Farzana Aktar" userId="09d3ea30-41f0-440f-9313-5dc6eacf59ee" providerId="ADAL" clId="{E5022CB6-2A1C-4BAE-B4E5-22385146227C}" dt="2022-10-20T16:43:18.543" v="647" actId="164"/>
          <ac:grpSpMkLst>
            <pc:docMk/>
            <pc:sldMk cId="14210611" sldId="257"/>
            <ac:grpSpMk id="17" creationId="{173D48A6-C30B-483A-8879-B3D06FB78511}"/>
          </ac:grpSpMkLst>
        </pc:grpChg>
        <pc:picChg chg="add mod">
          <ac:chgData name="Farzana Aktar" userId="09d3ea30-41f0-440f-9313-5dc6eacf59ee" providerId="ADAL" clId="{E5022CB6-2A1C-4BAE-B4E5-22385146227C}" dt="2022-10-20T16:43:15.072" v="646" actId="164"/>
          <ac:picMkLst>
            <pc:docMk/>
            <pc:sldMk cId="14210611" sldId="257"/>
            <ac:picMk id="5" creationId="{9C154F10-CA13-4A76-AB5E-B8BE6FD35A78}"/>
          </ac:picMkLst>
        </pc:picChg>
        <pc:picChg chg="add mod">
          <ac:chgData name="Farzana Aktar" userId="09d3ea30-41f0-440f-9313-5dc6eacf59ee" providerId="ADAL" clId="{E5022CB6-2A1C-4BAE-B4E5-22385146227C}" dt="2022-10-20T16:42:25.127" v="636" actId="164"/>
          <ac:picMkLst>
            <pc:docMk/>
            <pc:sldMk cId="14210611" sldId="257"/>
            <ac:picMk id="6" creationId="{60403458-C5C1-478C-9AE7-7E35D771377E}"/>
          </ac:picMkLst>
        </pc:picChg>
        <pc:picChg chg="add mod">
          <ac:chgData name="Farzana Aktar" userId="09d3ea30-41f0-440f-9313-5dc6eacf59ee" providerId="ADAL" clId="{E5022CB6-2A1C-4BAE-B4E5-22385146227C}" dt="2022-10-20T16:43:18.543" v="647" actId="164"/>
          <ac:picMkLst>
            <pc:docMk/>
            <pc:sldMk cId="14210611" sldId="257"/>
            <ac:picMk id="7" creationId="{12B1DF0F-9559-484D-BC65-CEA3ABFD2E8E}"/>
          </ac:picMkLst>
        </pc:picChg>
        <pc:picChg chg="add mod">
          <ac:chgData name="Farzana Aktar" userId="09d3ea30-41f0-440f-9313-5dc6eacf59ee" providerId="ADAL" clId="{E5022CB6-2A1C-4BAE-B4E5-22385146227C}" dt="2022-10-20T16:43:09.247" v="645" actId="164"/>
          <ac:picMkLst>
            <pc:docMk/>
            <pc:sldMk cId="14210611" sldId="257"/>
            <ac:picMk id="9" creationId="{E1180761-83E5-4DD4-8DBB-4B36596B8577}"/>
          </ac:picMkLst>
        </pc:picChg>
      </pc:sldChg>
      <pc:sldChg chg="addSp delSp modSp add mod modAnim modNotesTx">
        <pc:chgData name="Farzana Aktar" userId="09d3ea30-41f0-440f-9313-5dc6eacf59ee" providerId="ADAL" clId="{E5022CB6-2A1C-4BAE-B4E5-22385146227C}" dt="2022-10-21T00:11:34.043" v="6807" actId="20577"/>
        <pc:sldMkLst>
          <pc:docMk/>
          <pc:sldMk cId="1901963800" sldId="258"/>
        </pc:sldMkLst>
        <pc:spChg chg="mod">
          <ac:chgData name="Farzana Aktar" userId="09d3ea30-41f0-440f-9313-5dc6eacf59ee" providerId="ADAL" clId="{E5022CB6-2A1C-4BAE-B4E5-22385146227C}" dt="2022-10-20T15:51:27.539" v="11" actId="27636"/>
          <ac:spMkLst>
            <pc:docMk/>
            <pc:sldMk cId="1901963800" sldId="258"/>
            <ac:spMk id="2" creationId="{5EDD2AD0-B422-9948-BB03-1443DE901CD6}"/>
          </ac:spMkLst>
        </pc:spChg>
        <pc:spChg chg="del">
          <ac:chgData name="Farzana Aktar" userId="09d3ea30-41f0-440f-9313-5dc6eacf59ee" providerId="ADAL" clId="{E5022CB6-2A1C-4BAE-B4E5-22385146227C}" dt="2022-10-20T15:51:32.890" v="13" actId="478"/>
          <ac:spMkLst>
            <pc:docMk/>
            <pc:sldMk cId="1901963800" sldId="258"/>
            <ac:spMk id="3" creationId="{5480ABD6-B0BD-B94F-9DA7-56F8E322B8EC}"/>
          </ac:spMkLst>
        </pc:spChg>
        <pc:spChg chg="mod">
          <ac:chgData name="Farzana Aktar" userId="09d3ea30-41f0-440f-9313-5dc6eacf59ee" providerId="ADAL" clId="{E5022CB6-2A1C-4BAE-B4E5-22385146227C}" dt="2022-10-20T15:51:47.124" v="16" actId="1076"/>
          <ac:spMkLst>
            <pc:docMk/>
            <pc:sldMk cId="1901963800" sldId="258"/>
            <ac:spMk id="4" creationId="{724FA3F3-625E-CA46-8A0A-6A0AF37CFDC8}"/>
          </ac:spMkLst>
        </pc:spChg>
        <pc:spChg chg="add del mod">
          <ac:chgData name="Farzana Aktar" userId="09d3ea30-41f0-440f-9313-5dc6eacf59ee" providerId="ADAL" clId="{E5022CB6-2A1C-4BAE-B4E5-22385146227C}" dt="2022-10-20T15:51:51.729" v="18" actId="478"/>
          <ac:spMkLst>
            <pc:docMk/>
            <pc:sldMk cId="1901963800" sldId="258"/>
            <ac:spMk id="5" creationId="{3FFE0E1A-F305-43ED-9661-2707590604F6}"/>
          </ac:spMkLst>
        </pc:spChg>
        <pc:spChg chg="add del mod">
          <ac:chgData name="Farzana Aktar" userId="09d3ea30-41f0-440f-9313-5dc6eacf59ee" providerId="ADAL" clId="{E5022CB6-2A1C-4BAE-B4E5-22385146227C}" dt="2022-10-20T15:51:29.245" v="12" actId="478"/>
          <ac:spMkLst>
            <pc:docMk/>
            <pc:sldMk cId="1901963800" sldId="258"/>
            <ac:spMk id="6" creationId="{ECC528AF-62F5-43C6-9B23-6D16DA5DCD89}"/>
          </ac:spMkLst>
        </pc:spChg>
        <pc:spChg chg="add del mod">
          <ac:chgData name="Farzana Aktar" userId="09d3ea30-41f0-440f-9313-5dc6eacf59ee" providerId="ADAL" clId="{E5022CB6-2A1C-4BAE-B4E5-22385146227C}" dt="2022-10-20T15:51:40.193" v="15" actId="478"/>
          <ac:spMkLst>
            <pc:docMk/>
            <pc:sldMk cId="1901963800" sldId="258"/>
            <ac:spMk id="7" creationId="{44898282-AB8F-4386-A85C-D51879BB6D0D}"/>
          </ac:spMkLst>
        </pc:spChg>
        <pc:spChg chg="add mod">
          <ac:chgData name="Farzana Aktar" userId="09d3ea30-41f0-440f-9313-5dc6eacf59ee" providerId="ADAL" clId="{E5022CB6-2A1C-4BAE-B4E5-22385146227C}" dt="2022-10-20T15:52:19.866" v="39" actId="1036"/>
          <ac:spMkLst>
            <pc:docMk/>
            <pc:sldMk cId="1901963800" sldId="258"/>
            <ac:spMk id="9" creationId="{314C4ADC-B390-417A-9AC7-CBC03B8CE41B}"/>
          </ac:spMkLst>
        </pc:spChg>
        <pc:spChg chg="add mod">
          <ac:chgData name="Farzana Aktar" userId="09d3ea30-41f0-440f-9313-5dc6eacf59ee" providerId="ADAL" clId="{E5022CB6-2A1C-4BAE-B4E5-22385146227C}" dt="2022-10-20T15:52:30.246" v="70" actId="1036"/>
          <ac:spMkLst>
            <pc:docMk/>
            <pc:sldMk cId="1901963800" sldId="258"/>
            <ac:spMk id="10" creationId="{E6F6D18E-3954-4C2D-934B-DC2C77AE8E75}"/>
          </ac:spMkLst>
        </pc:spChg>
        <pc:spChg chg="add mod">
          <ac:chgData name="Farzana Aktar" userId="09d3ea30-41f0-440f-9313-5dc6eacf59ee" providerId="ADAL" clId="{E5022CB6-2A1C-4BAE-B4E5-22385146227C}" dt="2022-10-20T15:51:17.233" v="9"/>
          <ac:spMkLst>
            <pc:docMk/>
            <pc:sldMk cId="1901963800" sldId="258"/>
            <ac:spMk id="11" creationId="{A5CD49EA-0FF2-4034-9D47-AA396209E933}"/>
          </ac:spMkLst>
        </pc:spChg>
        <pc:spChg chg="add mod">
          <ac:chgData name="Farzana Aktar" userId="09d3ea30-41f0-440f-9313-5dc6eacf59ee" providerId="ADAL" clId="{E5022CB6-2A1C-4BAE-B4E5-22385146227C}" dt="2022-10-20T15:51:17.233" v="9"/>
          <ac:spMkLst>
            <pc:docMk/>
            <pc:sldMk cId="1901963800" sldId="258"/>
            <ac:spMk id="12" creationId="{06D578FD-C74C-4219-B4FA-2A2D2F0D012A}"/>
          </ac:spMkLst>
        </pc:spChg>
        <pc:spChg chg="add mod">
          <ac:chgData name="Farzana Aktar" userId="09d3ea30-41f0-440f-9313-5dc6eacf59ee" providerId="ADAL" clId="{E5022CB6-2A1C-4BAE-B4E5-22385146227C}" dt="2022-10-20T15:51:17.233" v="9"/>
          <ac:spMkLst>
            <pc:docMk/>
            <pc:sldMk cId="1901963800" sldId="258"/>
            <ac:spMk id="14" creationId="{25689781-E070-49C2-B19E-EC9DF7441EA6}"/>
          </ac:spMkLst>
        </pc:spChg>
        <pc:spChg chg="add mod">
          <ac:chgData name="Farzana Aktar" userId="09d3ea30-41f0-440f-9313-5dc6eacf59ee" providerId="ADAL" clId="{E5022CB6-2A1C-4BAE-B4E5-22385146227C}" dt="2022-10-20T15:52:39.003" v="71" actId="1076"/>
          <ac:spMkLst>
            <pc:docMk/>
            <pc:sldMk cId="1901963800" sldId="258"/>
            <ac:spMk id="15" creationId="{F1EE7E7C-0E95-4190-B733-3E0808D546A4}"/>
          </ac:spMkLst>
        </pc:spChg>
        <pc:spChg chg="add mod">
          <ac:chgData name="Farzana Aktar" userId="09d3ea30-41f0-440f-9313-5dc6eacf59ee" providerId="ADAL" clId="{E5022CB6-2A1C-4BAE-B4E5-22385146227C}" dt="2022-10-20T15:51:17.233" v="9"/>
          <ac:spMkLst>
            <pc:docMk/>
            <pc:sldMk cId="1901963800" sldId="258"/>
            <ac:spMk id="16" creationId="{428AC632-5E76-49E1-8152-B211E499FE57}"/>
          </ac:spMkLst>
        </pc:spChg>
        <pc:spChg chg="add mod">
          <ac:chgData name="Farzana Aktar" userId="09d3ea30-41f0-440f-9313-5dc6eacf59ee" providerId="ADAL" clId="{E5022CB6-2A1C-4BAE-B4E5-22385146227C}" dt="2022-10-20T15:51:17.233" v="9"/>
          <ac:spMkLst>
            <pc:docMk/>
            <pc:sldMk cId="1901963800" sldId="258"/>
            <ac:spMk id="17" creationId="{9BD4C700-64B1-4634-9446-69FD2D768320}"/>
          </ac:spMkLst>
        </pc:spChg>
        <pc:spChg chg="add mod">
          <ac:chgData name="Farzana Aktar" userId="09d3ea30-41f0-440f-9313-5dc6eacf59ee" providerId="ADAL" clId="{E5022CB6-2A1C-4BAE-B4E5-22385146227C}" dt="2022-10-20T15:51:17.233" v="9"/>
          <ac:spMkLst>
            <pc:docMk/>
            <pc:sldMk cId="1901963800" sldId="258"/>
            <ac:spMk id="18" creationId="{35C3390A-5ABC-4BFB-B4D5-57787945DF10}"/>
          </ac:spMkLst>
        </pc:spChg>
        <pc:spChg chg="add mod">
          <ac:chgData name="Farzana Aktar" userId="09d3ea30-41f0-440f-9313-5dc6eacf59ee" providerId="ADAL" clId="{E5022CB6-2A1C-4BAE-B4E5-22385146227C}" dt="2022-10-20T15:51:17.233" v="9"/>
          <ac:spMkLst>
            <pc:docMk/>
            <pc:sldMk cId="1901963800" sldId="258"/>
            <ac:spMk id="22" creationId="{AE3C8D9E-F756-4E73-BF5A-BC9213F5C6D3}"/>
          </ac:spMkLst>
        </pc:spChg>
        <pc:spChg chg="add mod">
          <ac:chgData name="Farzana Aktar" userId="09d3ea30-41f0-440f-9313-5dc6eacf59ee" providerId="ADAL" clId="{E5022CB6-2A1C-4BAE-B4E5-22385146227C}" dt="2022-10-20T15:51:17.233" v="9"/>
          <ac:spMkLst>
            <pc:docMk/>
            <pc:sldMk cId="1901963800" sldId="258"/>
            <ac:spMk id="23" creationId="{04F5D353-FA96-4B77-840A-41B517555228}"/>
          </ac:spMkLst>
        </pc:spChg>
        <pc:spChg chg="add mod">
          <ac:chgData name="Farzana Aktar" userId="09d3ea30-41f0-440f-9313-5dc6eacf59ee" providerId="ADAL" clId="{E5022CB6-2A1C-4BAE-B4E5-22385146227C}" dt="2022-10-20T17:19:13.464" v="883" actId="404"/>
          <ac:spMkLst>
            <pc:docMk/>
            <pc:sldMk cId="1901963800" sldId="258"/>
            <ac:spMk id="24" creationId="{BC74E07D-16B8-4EC6-AFCE-4CF2B2334779}"/>
          </ac:spMkLst>
        </pc:spChg>
        <pc:spChg chg="add mod">
          <ac:chgData name="Farzana Aktar" userId="09d3ea30-41f0-440f-9313-5dc6eacf59ee" providerId="ADAL" clId="{E5022CB6-2A1C-4BAE-B4E5-22385146227C}" dt="2022-10-20T17:19:21.071" v="886" actId="1076"/>
          <ac:spMkLst>
            <pc:docMk/>
            <pc:sldMk cId="1901963800" sldId="258"/>
            <ac:spMk id="25" creationId="{CAE04583-CF99-4A7A-A102-D0F36FD96919}"/>
          </ac:spMkLst>
        </pc:spChg>
        <pc:spChg chg="add mod">
          <ac:chgData name="Farzana Aktar" userId="09d3ea30-41f0-440f-9313-5dc6eacf59ee" providerId="ADAL" clId="{E5022CB6-2A1C-4BAE-B4E5-22385146227C}" dt="2022-10-20T15:51:17.233" v="9"/>
          <ac:spMkLst>
            <pc:docMk/>
            <pc:sldMk cId="1901963800" sldId="258"/>
            <ac:spMk id="26" creationId="{5460506B-638D-4491-8F5A-82620850453B}"/>
          </ac:spMkLst>
        </pc:spChg>
        <pc:spChg chg="add mod">
          <ac:chgData name="Farzana Aktar" userId="09d3ea30-41f0-440f-9313-5dc6eacf59ee" providerId="ADAL" clId="{E5022CB6-2A1C-4BAE-B4E5-22385146227C}" dt="2022-10-20T15:52:09.107" v="19" actId="1076"/>
          <ac:spMkLst>
            <pc:docMk/>
            <pc:sldMk cId="1901963800" sldId="258"/>
            <ac:spMk id="27" creationId="{F3E9A642-E4BC-441A-899E-61B3816B65CF}"/>
          </ac:spMkLst>
        </pc:spChg>
        <pc:picChg chg="add mod">
          <ac:chgData name="Farzana Aktar" userId="09d3ea30-41f0-440f-9313-5dc6eacf59ee" providerId="ADAL" clId="{E5022CB6-2A1C-4BAE-B4E5-22385146227C}" dt="2022-10-20T15:52:19.866" v="39" actId="1036"/>
          <ac:picMkLst>
            <pc:docMk/>
            <pc:sldMk cId="1901963800" sldId="258"/>
            <ac:picMk id="8" creationId="{AC68930B-4143-4A92-B428-27CAC1EBBDBF}"/>
          </ac:picMkLst>
        </pc:picChg>
        <pc:picChg chg="add mod">
          <ac:chgData name="Farzana Aktar" userId="09d3ea30-41f0-440f-9313-5dc6eacf59ee" providerId="ADAL" clId="{E5022CB6-2A1C-4BAE-B4E5-22385146227C}" dt="2022-10-20T15:52:30.246" v="70" actId="1036"/>
          <ac:picMkLst>
            <pc:docMk/>
            <pc:sldMk cId="1901963800" sldId="258"/>
            <ac:picMk id="13" creationId="{E3390AEB-A1E6-40E8-A0F0-908907AFC730}"/>
          </ac:picMkLst>
        </pc:picChg>
        <pc:picChg chg="add mod">
          <ac:chgData name="Farzana Aktar" userId="09d3ea30-41f0-440f-9313-5dc6eacf59ee" providerId="ADAL" clId="{E5022CB6-2A1C-4BAE-B4E5-22385146227C}" dt="2022-10-20T15:51:17.233" v="9"/>
          <ac:picMkLst>
            <pc:docMk/>
            <pc:sldMk cId="1901963800" sldId="258"/>
            <ac:picMk id="19" creationId="{DC8D8388-4ADB-43BE-8646-F2344D4A22D9}"/>
          </ac:picMkLst>
        </pc:picChg>
        <pc:picChg chg="add mod">
          <ac:chgData name="Farzana Aktar" userId="09d3ea30-41f0-440f-9313-5dc6eacf59ee" providerId="ADAL" clId="{E5022CB6-2A1C-4BAE-B4E5-22385146227C}" dt="2022-10-20T15:51:17.233" v="9"/>
          <ac:picMkLst>
            <pc:docMk/>
            <pc:sldMk cId="1901963800" sldId="258"/>
            <ac:picMk id="20" creationId="{B7DAF800-F1F2-498E-977A-770E4CB5B069}"/>
          </ac:picMkLst>
        </pc:picChg>
        <pc:picChg chg="add mod">
          <ac:chgData name="Farzana Aktar" userId="09d3ea30-41f0-440f-9313-5dc6eacf59ee" providerId="ADAL" clId="{E5022CB6-2A1C-4BAE-B4E5-22385146227C}" dt="2022-10-20T15:51:17.233" v="9"/>
          <ac:picMkLst>
            <pc:docMk/>
            <pc:sldMk cId="1901963800" sldId="258"/>
            <ac:picMk id="21" creationId="{86927200-8415-4FB4-BCDC-52C0A9BAAC2B}"/>
          </ac:picMkLst>
        </pc:picChg>
      </pc:sldChg>
      <pc:sldChg chg="addSp delSp modSp add mod modTransition modAnim modNotesTx">
        <pc:chgData name="Farzana Aktar" userId="09d3ea30-41f0-440f-9313-5dc6eacf59ee" providerId="ADAL" clId="{E5022CB6-2A1C-4BAE-B4E5-22385146227C}" dt="2022-10-21T00:05:35.536" v="6593" actId="20577"/>
        <pc:sldMkLst>
          <pc:docMk/>
          <pc:sldMk cId="58725957" sldId="259"/>
        </pc:sldMkLst>
        <pc:spChg chg="del mod">
          <ac:chgData name="Farzana Aktar" userId="09d3ea30-41f0-440f-9313-5dc6eacf59ee" providerId="ADAL" clId="{E5022CB6-2A1C-4BAE-B4E5-22385146227C}" dt="2022-10-20T15:53:01.321" v="80" actId="478"/>
          <ac:spMkLst>
            <pc:docMk/>
            <pc:sldMk cId="58725957" sldId="259"/>
            <ac:spMk id="2" creationId="{5EDD2AD0-B422-9948-BB03-1443DE901CD6}"/>
          </ac:spMkLst>
        </pc:spChg>
        <pc:spChg chg="del">
          <ac:chgData name="Farzana Aktar" userId="09d3ea30-41f0-440f-9313-5dc6eacf59ee" providerId="ADAL" clId="{E5022CB6-2A1C-4BAE-B4E5-22385146227C}" dt="2022-10-20T15:52:55.167" v="75" actId="478"/>
          <ac:spMkLst>
            <pc:docMk/>
            <pc:sldMk cId="58725957" sldId="259"/>
            <ac:spMk id="3" creationId="{5480ABD6-B0BD-B94F-9DA7-56F8E322B8EC}"/>
          </ac:spMkLst>
        </pc:spChg>
        <pc:spChg chg="add del mod">
          <ac:chgData name="Farzana Aktar" userId="09d3ea30-41f0-440f-9313-5dc6eacf59ee" providerId="ADAL" clId="{E5022CB6-2A1C-4BAE-B4E5-22385146227C}" dt="2022-10-20T15:52:53.525" v="74"/>
          <ac:spMkLst>
            <pc:docMk/>
            <pc:sldMk cId="58725957" sldId="259"/>
            <ac:spMk id="5" creationId="{3F0C33F5-8F69-45F5-87D9-8A629EF835D6}"/>
          </ac:spMkLst>
        </pc:spChg>
        <pc:spChg chg="add del mod">
          <ac:chgData name="Farzana Aktar" userId="09d3ea30-41f0-440f-9313-5dc6eacf59ee" providerId="ADAL" clId="{E5022CB6-2A1C-4BAE-B4E5-22385146227C}" dt="2022-10-20T15:52:53.525" v="74"/>
          <ac:spMkLst>
            <pc:docMk/>
            <pc:sldMk cId="58725957" sldId="259"/>
            <ac:spMk id="6" creationId="{6ABA1F70-CCB4-49BE-8174-524021A37C19}"/>
          </ac:spMkLst>
        </pc:spChg>
        <pc:spChg chg="add del mod">
          <ac:chgData name="Farzana Aktar" userId="09d3ea30-41f0-440f-9313-5dc6eacf59ee" providerId="ADAL" clId="{E5022CB6-2A1C-4BAE-B4E5-22385146227C}" dt="2022-10-20T15:52:53.525" v="74"/>
          <ac:spMkLst>
            <pc:docMk/>
            <pc:sldMk cId="58725957" sldId="259"/>
            <ac:spMk id="7" creationId="{508D356C-33E2-4649-93E0-541D6DAB946A}"/>
          </ac:spMkLst>
        </pc:spChg>
        <pc:spChg chg="add del mod">
          <ac:chgData name="Farzana Aktar" userId="09d3ea30-41f0-440f-9313-5dc6eacf59ee" providerId="ADAL" clId="{E5022CB6-2A1C-4BAE-B4E5-22385146227C}" dt="2022-10-20T15:52:53.525" v="74"/>
          <ac:spMkLst>
            <pc:docMk/>
            <pc:sldMk cId="58725957" sldId="259"/>
            <ac:spMk id="13" creationId="{0F021BC7-C336-4383-AD3F-FADBEE9E203E}"/>
          </ac:spMkLst>
        </pc:spChg>
        <pc:spChg chg="add del mod">
          <ac:chgData name="Farzana Aktar" userId="09d3ea30-41f0-440f-9313-5dc6eacf59ee" providerId="ADAL" clId="{E5022CB6-2A1C-4BAE-B4E5-22385146227C}" dt="2022-10-20T15:52:53.525" v="74"/>
          <ac:spMkLst>
            <pc:docMk/>
            <pc:sldMk cId="58725957" sldId="259"/>
            <ac:spMk id="14" creationId="{5CECE3B3-880C-4CB2-8DEC-5ED6AAA4F622}"/>
          </ac:spMkLst>
        </pc:spChg>
        <pc:spChg chg="add del mod">
          <ac:chgData name="Farzana Aktar" userId="09d3ea30-41f0-440f-9313-5dc6eacf59ee" providerId="ADAL" clId="{E5022CB6-2A1C-4BAE-B4E5-22385146227C}" dt="2022-10-20T15:52:53.525" v="74"/>
          <ac:spMkLst>
            <pc:docMk/>
            <pc:sldMk cId="58725957" sldId="259"/>
            <ac:spMk id="15" creationId="{7F399793-45C9-4740-8788-743121935355}"/>
          </ac:spMkLst>
        </pc:spChg>
        <pc:spChg chg="add del mod">
          <ac:chgData name="Farzana Aktar" userId="09d3ea30-41f0-440f-9313-5dc6eacf59ee" providerId="ADAL" clId="{E5022CB6-2A1C-4BAE-B4E5-22385146227C}" dt="2022-10-20T15:52:53.525" v="74"/>
          <ac:spMkLst>
            <pc:docMk/>
            <pc:sldMk cId="58725957" sldId="259"/>
            <ac:spMk id="16" creationId="{BA54AF72-B534-4C93-B921-DBC47B2C89E7}"/>
          </ac:spMkLst>
        </pc:spChg>
        <pc:spChg chg="add del mod">
          <ac:chgData name="Farzana Aktar" userId="09d3ea30-41f0-440f-9313-5dc6eacf59ee" providerId="ADAL" clId="{E5022CB6-2A1C-4BAE-B4E5-22385146227C}" dt="2022-10-20T15:52:53.525" v="74"/>
          <ac:spMkLst>
            <pc:docMk/>
            <pc:sldMk cId="58725957" sldId="259"/>
            <ac:spMk id="17" creationId="{66B359F9-2DB3-40F8-A5DB-BCEB732A6E0C}"/>
          </ac:spMkLst>
        </pc:spChg>
        <pc:spChg chg="add del mod">
          <ac:chgData name="Farzana Aktar" userId="09d3ea30-41f0-440f-9313-5dc6eacf59ee" providerId="ADAL" clId="{E5022CB6-2A1C-4BAE-B4E5-22385146227C}" dt="2022-10-20T15:53:14.406" v="85" actId="478"/>
          <ac:spMkLst>
            <pc:docMk/>
            <pc:sldMk cId="58725957" sldId="259"/>
            <ac:spMk id="18" creationId="{1D356A8B-FE4F-49DA-9277-ED350F751826}"/>
          </ac:spMkLst>
        </pc:spChg>
        <pc:spChg chg="add mod">
          <ac:chgData name="Farzana Aktar" userId="09d3ea30-41f0-440f-9313-5dc6eacf59ee" providerId="ADAL" clId="{E5022CB6-2A1C-4BAE-B4E5-22385146227C}" dt="2022-10-20T17:18:26.960" v="876" actId="404"/>
          <ac:spMkLst>
            <pc:docMk/>
            <pc:sldMk cId="58725957" sldId="259"/>
            <ac:spMk id="19" creationId="{7953C39E-866C-4997-93B7-B6E707BCBBBA}"/>
          </ac:spMkLst>
        </pc:spChg>
        <pc:spChg chg="add mod">
          <ac:chgData name="Farzana Aktar" userId="09d3ea30-41f0-440f-9313-5dc6eacf59ee" providerId="ADAL" clId="{E5022CB6-2A1C-4BAE-B4E5-22385146227C}" dt="2022-10-20T22:00:26.449" v="5354" actId="1076"/>
          <ac:spMkLst>
            <pc:docMk/>
            <pc:sldMk cId="58725957" sldId="259"/>
            <ac:spMk id="20" creationId="{D715E76F-D5B7-4D6E-9D85-FB678CC5B693}"/>
          </ac:spMkLst>
        </pc:spChg>
        <pc:spChg chg="add mod">
          <ac:chgData name="Farzana Aktar" userId="09d3ea30-41f0-440f-9313-5dc6eacf59ee" providerId="ADAL" clId="{E5022CB6-2A1C-4BAE-B4E5-22385146227C}" dt="2022-10-20T22:00:40.234" v="5358" actId="1076"/>
          <ac:spMkLst>
            <pc:docMk/>
            <pc:sldMk cId="58725957" sldId="259"/>
            <ac:spMk id="26" creationId="{B51A1C28-66F5-49A6-8AB3-3ADA576C95AA}"/>
          </ac:spMkLst>
        </pc:spChg>
        <pc:spChg chg="add mod">
          <ac:chgData name="Farzana Aktar" userId="09d3ea30-41f0-440f-9313-5dc6eacf59ee" providerId="ADAL" clId="{E5022CB6-2A1C-4BAE-B4E5-22385146227C}" dt="2022-10-20T17:18:38.909" v="878" actId="164"/>
          <ac:spMkLst>
            <pc:docMk/>
            <pc:sldMk cId="58725957" sldId="259"/>
            <ac:spMk id="27" creationId="{5119C766-A22B-4689-AA1D-C2A842B80CCB}"/>
          </ac:spMkLst>
        </pc:spChg>
        <pc:spChg chg="add mod">
          <ac:chgData name="Farzana Aktar" userId="09d3ea30-41f0-440f-9313-5dc6eacf59ee" providerId="ADAL" clId="{E5022CB6-2A1C-4BAE-B4E5-22385146227C}" dt="2022-10-20T17:18:43.702" v="880" actId="164"/>
          <ac:spMkLst>
            <pc:docMk/>
            <pc:sldMk cId="58725957" sldId="259"/>
            <ac:spMk id="28" creationId="{00E5938D-AA9A-46F6-9814-9B86276D53F5}"/>
          </ac:spMkLst>
        </pc:spChg>
        <pc:spChg chg="add mod">
          <ac:chgData name="Farzana Aktar" userId="09d3ea30-41f0-440f-9313-5dc6eacf59ee" providerId="ADAL" clId="{E5022CB6-2A1C-4BAE-B4E5-22385146227C}" dt="2022-10-20T15:52:56.401" v="77" actId="27636"/>
          <ac:spMkLst>
            <pc:docMk/>
            <pc:sldMk cId="58725957" sldId="259"/>
            <ac:spMk id="29" creationId="{07014058-D4F8-4EFB-AF62-E44015E42FF5}"/>
          </ac:spMkLst>
        </pc:spChg>
        <pc:spChg chg="add mod">
          <ac:chgData name="Farzana Aktar" userId="09d3ea30-41f0-440f-9313-5dc6eacf59ee" providerId="ADAL" clId="{E5022CB6-2A1C-4BAE-B4E5-22385146227C}" dt="2022-10-20T21:58:49.977" v="5347" actId="1076"/>
          <ac:spMkLst>
            <pc:docMk/>
            <pc:sldMk cId="58725957" sldId="259"/>
            <ac:spMk id="30" creationId="{538574F6-6B02-4B02-AF12-837FD9ED9115}"/>
          </ac:spMkLst>
        </pc:spChg>
        <pc:spChg chg="add mod">
          <ac:chgData name="Farzana Aktar" userId="09d3ea30-41f0-440f-9313-5dc6eacf59ee" providerId="ADAL" clId="{E5022CB6-2A1C-4BAE-B4E5-22385146227C}" dt="2022-10-20T15:53:16.923" v="86" actId="1076"/>
          <ac:spMkLst>
            <pc:docMk/>
            <pc:sldMk cId="58725957" sldId="259"/>
            <ac:spMk id="32" creationId="{A40298DC-BF25-41DE-AA9E-28D5B33E8CEE}"/>
          </ac:spMkLst>
        </pc:spChg>
        <pc:spChg chg="add mod">
          <ac:chgData name="Farzana Aktar" userId="09d3ea30-41f0-440f-9313-5dc6eacf59ee" providerId="ADAL" clId="{E5022CB6-2A1C-4BAE-B4E5-22385146227C}" dt="2022-10-20T18:50:54.479" v="1592" actId="207"/>
          <ac:spMkLst>
            <pc:docMk/>
            <pc:sldMk cId="58725957" sldId="259"/>
            <ac:spMk id="39" creationId="{5544652D-CC71-4C53-8261-79B616F88F26}"/>
          </ac:spMkLst>
        </pc:spChg>
        <pc:grpChg chg="add mod">
          <ac:chgData name="Farzana Aktar" userId="09d3ea30-41f0-440f-9313-5dc6eacf59ee" providerId="ADAL" clId="{E5022CB6-2A1C-4BAE-B4E5-22385146227C}" dt="2022-10-20T17:18:22.677" v="874" actId="164"/>
          <ac:grpSpMkLst>
            <pc:docMk/>
            <pc:sldMk cId="58725957" sldId="259"/>
            <ac:grpSpMk id="33" creationId="{037E2554-9EE6-4CA4-A369-CEE38A40A7BD}"/>
          </ac:grpSpMkLst>
        </pc:grpChg>
        <pc:grpChg chg="add mod">
          <ac:chgData name="Farzana Aktar" userId="09d3ea30-41f0-440f-9313-5dc6eacf59ee" providerId="ADAL" clId="{E5022CB6-2A1C-4BAE-B4E5-22385146227C}" dt="2022-10-20T17:18:38.909" v="878" actId="164"/>
          <ac:grpSpMkLst>
            <pc:docMk/>
            <pc:sldMk cId="58725957" sldId="259"/>
            <ac:grpSpMk id="34" creationId="{1B252D8D-8042-4E98-9989-E1CD0C9A58B0}"/>
          </ac:grpSpMkLst>
        </pc:grpChg>
        <pc:grpChg chg="add mod">
          <ac:chgData name="Farzana Aktar" userId="09d3ea30-41f0-440f-9313-5dc6eacf59ee" providerId="ADAL" clId="{E5022CB6-2A1C-4BAE-B4E5-22385146227C}" dt="2022-10-20T22:00:40.234" v="5358" actId="1076"/>
          <ac:grpSpMkLst>
            <pc:docMk/>
            <pc:sldMk cId="58725957" sldId="259"/>
            <ac:grpSpMk id="35" creationId="{98D6BA3A-F8BC-48D0-8F44-B01DE38B5707}"/>
          </ac:grpSpMkLst>
        </pc:grpChg>
        <pc:grpChg chg="add mod">
          <ac:chgData name="Farzana Aktar" userId="09d3ea30-41f0-440f-9313-5dc6eacf59ee" providerId="ADAL" clId="{E5022CB6-2A1C-4BAE-B4E5-22385146227C}" dt="2022-10-20T17:18:43.702" v="880" actId="164"/>
          <ac:grpSpMkLst>
            <pc:docMk/>
            <pc:sldMk cId="58725957" sldId="259"/>
            <ac:grpSpMk id="36" creationId="{C93385F9-3439-44C3-9655-3AE6739178D4}"/>
          </ac:grpSpMkLst>
        </pc:grpChg>
        <pc:picChg chg="add del mod">
          <ac:chgData name="Farzana Aktar" userId="09d3ea30-41f0-440f-9313-5dc6eacf59ee" providerId="ADAL" clId="{E5022CB6-2A1C-4BAE-B4E5-22385146227C}" dt="2022-10-20T15:52:53.525" v="74"/>
          <ac:picMkLst>
            <pc:docMk/>
            <pc:sldMk cId="58725957" sldId="259"/>
            <ac:picMk id="8" creationId="{D3EC840D-2CE7-4BA7-8BF3-7B9309305993}"/>
          </ac:picMkLst>
        </pc:picChg>
        <pc:picChg chg="add del mod">
          <ac:chgData name="Farzana Aktar" userId="09d3ea30-41f0-440f-9313-5dc6eacf59ee" providerId="ADAL" clId="{E5022CB6-2A1C-4BAE-B4E5-22385146227C}" dt="2022-10-20T15:52:53.525" v="74"/>
          <ac:picMkLst>
            <pc:docMk/>
            <pc:sldMk cId="58725957" sldId="259"/>
            <ac:picMk id="9" creationId="{0C60402F-5752-4718-A298-E95CFF5D66C4}"/>
          </ac:picMkLst>
        </pc:picChg>
        <pc:picChg chg="add del mod">
          <ac:chgData name="Farzana Aktar" userId="09d3ea30-41f0-440f-9313-5dc6eacf59ee" providerId="ADAL" clId="{E5022CB6-2A1C-4BAE-B4E5-22385146227C}" dt="2022-10-20T15:52:53.525" v="74"/>
          <ac:picMkLst>
            <pc:docMk/>
            <pc:sldMk cId="58725957" sldId="259"/>
            <ac:picMk id="10" creationId="{82BED9BC-0F6C-4424-A9DA-233A401B7B6F}"/>
          </ac:picMkLst>
        </pc:picChg>
        <pc:picChg chg="add del mod">
          <ac:chgData name="Farzana Aktar" userId="09d3ea30-41f0-440f-9313-5dc6eacf59ee" providerId="ADAL" clId="{E5022CB6-2A1C-4BAE-B4E5-22385146227C}" dt="2022-10-20T15:52:53.525" v="74"/>
          <ac:picMkLst>
            <pc:docMk/>
            <pc:sldMk cId="58725957" sldId="259"/>
            <ac:picMk id="11" creationId="{51E3995D-5F1F-44DB-99AC-3C6F44CD7489}"/>
          </ac:picMkLst>
        </pc:picChg>
        <pc:picChg chg="add del mod">
          <ac:chgData name="Farzana Aktar" userId="09d3ea30-41f0-440f-9313-5dc6eacf59ee" providerId="ADAL" clId="{E5022CB6-2A1C-4BAE-B4E5-22385146227C}" dt="2022-10-20T15:52:53.525" v="74"/>
          <ac:picMkLst>
            <pc:docMk/>
            <pc:sldMk cId="58725957" sldId="259"/>
            <ac:picMk id="12" creationId="{C918C790-1D9E-40EA-8110-7646EE4D8E5D}"/>
          </ac:picMkLst>
        </pc:picChg>
        <pc:picChg chg="add mod">
          <ac:chgData name="Farzana Aktar" userId="09d3ea30-41f0-440f-9313-5dc6eacf59ee" providerId="ADAL" clId="{E5022CB6-2A1C-4BAE-B4E5-22385146227C}" dt="2022-10-20T17:18:22.677" v="874" actId="164"/>
          <ac:picMkLst>
            <pc:docMk/>
            <pc:sldMk cId="58725957" sldId="259"/>
            <ac:picMk id="21" creationId="{F7109997-A8A6-4972-832A-7FAE6977AA4C}"/>
          </ac:picMkLst>
        </pc:picChg>
        <pc:picChg chg="add mod">
          <ac:chgData name="Farzana Aktar" userId="09d3ea30-41f0-440f-9313-5dc6eacf59ee" providerId="ADAL" clId="{E5022CB6-2A1C-4BAE-B4E5-22385146227C}" dt="2022-10-20T17:18:38.909" v="878" actId="164"/>
          <ac:picMkLst>
            <pc:docMk/>
            <pc:sldMk cId="58725957" sldId="259"/>
            <ac:picMk id="22" creationId="{7393DCBA-3D80-467B-9F0E-846892ED7ACF}"/>
          </ac:picMkLst>
        </pc:picChg>
        <pc:picChg chg="add mod">
          <ac:chgData name="Farzana Aktar" userId="09d3ea30-41f0-440f-9313-5dc6eacf59ee" providerId="ADAL" clId="{E5022CB6-2A1C-4BAE-B4E5-22385146227C}" dt="2022-10-20T17:18:38.909" v="878" actId="164"/>
          <ac:picMkLst>
            <pc:docMk/>
            <pc:sldMk cId="58725957" sldId="259"/>
            <ac:picMk id="23" creationId="{A8509198-1E5E-4E9C-874C-80FE3E1A8BB6}"/>
          </ac:picMkLst>
        </pc:picChg>
        <pc:picChg chg="add mod">
          <ac:chgData name="Farzana Aktar" userId="09d3ea30-41f0-440f-9313-5dc6eacf59ee" providerId="ADAL" clId="{E5022CB6-2A1C-4BAE-B4E5-22385146227C}" dt="2022-10-20T22:00:40.234" v="5358" actId="1076"/>
          <ac:picMkLst>
            <pc:docMk/>
            <pc:sldMk cId="58725957" sldId="259"/>
            <ac:picMk id="24" creationId="{B4BF8E80-E7C4-4531-9CAB-988EE04A7455}"/>
          </ac:picMkLst>
        </pc:picChg>
        <pc:picChg chg="add mod">
          <ac:chgData name="Farzana Aktar" userId="09d3ea30-41f0-440f-9313-5dc6eacf59ee" providerId="ADAL" clId="{E5022CB6-2A1C-4BAE-B4E5-22385146227C}" dt="2022-10-20T17:18:43.702" v="880" actId="164"/>
          <ac:picMkLst>
            <pc:docMk/>
            <pc:sldMk cId="58725957" sldId="259"/>
            <ac:picMk id="25" creationId="{2727E70E-FD77-43C7-A48B-045CBAE2D3D5}"/>
          </ac:picMkLst>
        </pc:picChg>
        <pc:cxnChg chg="add mod">
          <ac:chgData name="Farzana Aktar" userId="09d3ea30-41f0-440f-9313-5dc6eacf59ee" providerId="ADAL" clId="{E5022CB6-2A1C-4BAE-B4E5-22385146227C}" dt="2022-10-20T18:51:01.861" v="1593" actId="14100"/>
          <ac:cxnSpMkLst>
            <pc:docMk/>
            <pc:sldMk cId="58725957" sldId="259"/>
            <ac:cxnSpMk id="38" creationId="{AE0692DE-6450-467E-B76D-C9BB0FA5181F}"/>
          </ac:cxnSpMkLst>
        </pc:cxnChg>
      </pc:sldChg>
      <pc:sldChg chg="addSp delSp modSp add del mod modClrScheme delAnim modAnim chgLayout modNotesTx">
        <pc:chgData name="Farzana Aktar" userId="09d3ea30-41f0-440f-9313-5dc6eacf59ee" providerId="ADAL" clId="{E5022CB6-2A1C-4BAE-B4E5-22385146227C}" dt="2022-10-20T23:55:02.117" v="6591" actId="1076"/>
        <pc:sldMkLst>
          <pc:docMk/>
          <pc:sldMk cId="2196470137" sldId="260"/>
        </pc:sldMkLst>
        <pc:spChg chg="mod ord">
          <ac:chgData name="Farzana Aktar" userId="09d3ea30-41f0-440f-9313-5dc6eacf59ee" providerId="ADAL" clId="{E5022CB6-2A1C-4BAE-B4E5-22385146227C}" dt="2022-10-20T23:14:31.250" v="5377" actId="700"/>
          <ac:spMkLst>
            <pc:docMk/>
            <pc:sldMk cId="2196470137" sldId="260"/>
            <ac:spMk id="2" creationId="{5EDD2AD0-B422-9948-BB03-1443DE901CD6}"/>
          </ac:spMkLst>
        </pc:spChg>
        <pc:spChg chg="del">
          <ac:chgData name="Farzana Aktar" userId="09d3ea30-41f0-440f-9313-5dc6eacf59ee" providerId="ADAL" clId="{E5022CB6-2A1C-4BAE-B4E5-22385146227C}" dt="2022-10-20T15:53:31.128" v="90" actId="478"/>
          <ac:spMkLst>
            <pc:docMk/>
            <pc:sldMk cId="2196470137" sldId="260"/>
            <ac:spMk id="3" creationId="{5480ABD6-B0BD-B94F-9DA7-56F8E322B8EC}"/>
          </ac:spMkLst>
        </pc:spChg>
        <pc:spChg chg="mod ord">
          <ac:chgData name="Farzana Aktar" userId="09d3ea30-41f0-440f-9313-5dc6eacf59ee" providerId="ADAL" clId="{E5022CB6-2A1C-4BAE-B4E5-22385146227C}" dt="2022-10-20T23:14:31.250" v="5377" actId="700"/>
          <ac:spMkLst>
            <pc:docMk/>
            <pc:sldMk cId="2196470137" sldId="260"/>
            <ac:spMk id="4" creationId="{724FA3F3-625E-CA46-8A0A-6A0AF37CFDC8}"/>
          </ac:spMkLst>
        </pc:spChg>
        <pc:spChg chg="add del mod">
          <ac:chgData name="Farzana Aktar" userId="09d3ea30-41f0-440f-9313-5dc6eacf59ee" providerId="ADAL" clId="{E5022CB6-2A1C-4BAE-B4E5-22385146227C}" dt="2022-10-20T15:53:29.177" v="89"/>
          <ac:spMkLst>
            <pc:docMk/>
            <pc:sldMk cId="2196470137" sldId="260"/>
            <ac:spMk id="5" creationId="{7868F504-37BC-451D-B858-2B4F1160D9AD}"/>
          </ac:spMkLst>
        </pc:spChg>
        <pc:spChg chg="add del mod">
          <ac:chgData name="Farzana Aktar" userId="09d3ea30-41f0-440f-9313-5dc6eacf59ee" providerId="ADAL" clId="{E5022CB6-2A1C-4BAE-B4E5-22385146227C}" dt="2022-10-20T15:53:29.177" v="89"/>
          <ac:spMkLst>
            <pc:docMk/>
            <pc:sldMk cId="2196470137" sldId="260"/>
            <ac:spMk id="6" creationId="{25DF91EB-54AA-495A-B5B1-DD47219713D9}"/>
          </ac:spMkLst>
        </pc:spChg>
        <pc:spChg chg="add del mod">
          <ac:chgData name="Farzana Aktar" userId="09d3ea30-41f0-440f-9313-5dc6eacf59ee" providerId="ADAL" clId="{E5022CB6-2A1C-4BAE-B4E5-22385146227C}" dt="2022-10-20T15:53:29.177" v="89"/>
          <ac:spMkLst>
            <pc:docMk/>
            <pc:sldMk cId="2196470137" sldId="260"/>
            <ac:spMk id="7" creationId="{0E34699A-3D34-466D-8D23-B15CA25D881E}"/>
          </ac:spMkLst>
        </pc:spChg>
        <pc:spChg chg="add del mod">
          <ac:chgData name="Farzana Aktar" userId="09d3ea30-41f0-440f-9313-5dc6eacf59ee" providerId="ADAL" clId="{E5022CB6-2A1C-4BAE-B4E5-22385146227C}" dt="2022-10-20T15:53:29.177" v="89"/>
          <ac:spMkLst>
            <pc:docMk/>
            <pc:sldMk cId="2196470137" sldId="260"/>
            <ac:spMk id="16" creationId="{463C85F0-2E3B-4B4B-900D-658628444D9A}"/>
          </ac:spMkLst>
        </pc:spChg>
        <pc:spChg chg="add del mod">
          <ac:chgData name="Farzana Aktar" userId="09d3ea30-41f0-440f-9313-5dc6eacf59ee" providerId="ADAL" clId="{E5022CB6-2A1C-4BAE-B4E5-22385146227C}" dt="2022-10-20T15:53:29.177" v="89"/>
          <ac:spMkLst>
            <pc:docMk/>
            <pc:sldMk cId="2196470137" sldId="260"/>
            <ac:spMk id="17" creationId="{86340A14-7427-46C8-A2B6-1BBCAB384F96}"/>
          </ac:spMkLst>
        </pc:spChg>
        <pc:spChg chg="add del mod">
          <ac:chgData name="Farzana Aktar" userId="09d3ea30-41f0-440f-9313-5dc6eacf59ee" providerId="ADAL" clId="{E5022CB6-2A1C-4BAE-B4E5-22385146227C}" dt="2022-10-20T15:53:29.177" v="89"/>
          <ac:spMkLst>
            <pc:docMk/>
            <pc:sldMk cId="2196470137" sldId="260"/>
            <ac:spMk id="18" creationId="{E1614E1E-D475-4BC1-9AB0-D138F412D9B1}"/>
          </ac:spMkLst>
        </pc:spChg>
        <pc:spChg chg="add del mod">
          <ac:chgData name="Farzana Aktar" userId="09d3ea30-41f0-440f-9313-5dc6eacf59ee" providerId="ADAL" clId="{E5022CB6-2A1C-4BAE-B4E5-22385146227C}" dt="2022-10-20T15:53:42.279" v="94" actId="478"/>
          <ac:spMkLst>
            <pc:docMk/>
            <pc:sldMk cId="2196470137" sldId="260"/>
            <ac:spMk id="20" creationId="{C3CC356B-D3D8-4A61-A8B7-0EF5CB3D6285}"/>
          </ac:spMkLst>
        </pc:spChg>
        <pc:spChg chg="add del mod">
          <ac:chgData name="Farzana Aktar" userId="09d3ea30-41f0-440f-9313-5dc6eacf59ee" providerId="ADAL" clId="{E5022CB6-2A1C-4BAE-B4E5-22385146227C}" dt="2022-10-20T23:14:18.828" v="5368" actId="478"/>
          <ac:spMkLst>
            <pc:docMk/>
            <pc:sldMk cId="2196470137" sldId="260"/>
            <ac:spMk id="21" creationId="{1BB6C330-8FD3-4FF3-AE11-59F9CD8C4E07}"/>
          </ac:spMkLst>
        </pc:spChg>
        <pc:spChg chg="add mod">
          <ac:chgData name="Farzana Aktar" userId="09d3ea30-41f0-440f-9313-5dc6eacf59ee" providerId="ADAL" clId="{E5022CB6-2A1C-4BAE-B4E5-22385146227C}" dt="2022-10-20T23:55:02.117" v="6591" actId="1076"/>
          <ac:spMkLst>
            <pc:docMk/>
            <pc:sldMk cId="2196470137" sldId="260"/>
            <ac:spMk id="22" creationId="{67E3A7BD-5627-4065-94BD-D89279C184D9}"/>
          </ac:spMkLst>
        </pc:spChg>
        <pc:spChg chg="add del mod">
          <ac:chgData name="Farzana Aktar" userId="09d3ea30-41f0-440f-9313-5dc6eacf59ee" providerId="ADAL" clId="{E5022CB6-2A1C-4BAE-B4E5-22385146227C}" dt="2022-10-20T23:14:18.828" v="5368" actId="478"/>
          <ac:spMkLst>
            <pc:docMk/>
            <pc:sldMk cId="2196470137" sldId="260"/>
            <ac:spMk id="31" creationId="{3F7C6E43-7714-4272-AE92-6A494A479783}"/>
          </ac:spMkLst>
        </pc:spChg>
        <pc:spChg chg="add del mod">
          <ac:chgData name="Farzana Aktar" userId="09d3ea30-41f0-440f-9313-5dc6eacf59ee" providerId="ADAL" clId="{E5022CB6-2A1C-4BAE-B4E5-22385146227C}" dt="2022-10-20T23:14:25.848" v="5376" actId="478"/>
          <ac:spMkLst>
            <pc:docMk/>
            <pc:sldMk cId="2196470137" sldId="260"/>
            <ac:spMk id="32" creationId="{30F71CC6-892C-41F7-96AF-1F7B9AF465FC}"/>
          </ac:spMkLst>
        </pc:spChg>
        <pc:spChg chg="add del mod">
          <ac:chgData name="Farzana Aktar" userId="09d3ea30-41f0-440f-9313-5dc6eacf59ee" providerId="ADAL" clId="{E5022CB6-2A1C-4BAE-B4E5-22385146227C}" dt="2022-10-20T23:14:18.828" v="5368" actId="478"/>
          <ac:spMkLst>
            <pc:docMk/>
            <pc:sldMk cId="2196470137" sldId="260"/>
            <ac:spMk id="33" creationId="{550E75AF-49CD-4D49-A157-C071281679C9}"/>
          </ac:spMkLst>
        </pc:spChg>
        <pc:spChg chg="add mod ord">
          <ac:chgData name="Farzana Aktar" userId="09d3ea30-41f0-440f-9313-5dc6eacf59ee" providerId="ADAL" clId="{E5022CB6-2A1C-4BAE-B4E5-22385146227C}" dt="2022-10-20T23:32:58.346" v="6580" actId="20577"/>
          <ac:spMkLst>
            <pc:docMk/>
            <pc:sldMk cId="2196470137" sldId="260"/>
            <ac:spMk id="35" creationId="{7A9E6A45-C61F-4327-86AC-33B23AB0DEEF}"/>
          </ac:spMkLst>
        </pc:spChg>
        <pc:spChg chg="add del mod ord">
          <ac:chgData name="Farzana Aktar" userId="09d3ea30-41f0-440f-9313-5dc6eacf59ee" providerId="ADAL" clId="{E5022CB6-2A1C-4BAE-B4E5-22385146227C}" dt="2022-10-20T23:14:33.852" v="5378" actId="478"/>
          <ac:spMkLst>
            <pc:docMk/>
            <pc:sldMk cId="2196470137" sldId="260"/>
            <ac:spMk id="36" creationId="{0AA2A6DF-F023-415A-B613-789747A749BB}"/>
          </ac:spMkLst>
        </pc:spChg>
        <pc:spChg chg="add mod">
          <ac:chgData name="Farzana Aktar" userId="09d3ea30-41f0-440f-9313-5dc6eacf59ee" providerId="ADAL" clId="{E5022CB6-2A1C-4BAE-B4E5-22385146227C}" dt="2022-10-20T23:28:34.969" v="6210" actId="1076"/>
          <ac:spMkLst>
            <pc:docMk/>
            <pc:sldMk cId="2196470137" sldId="260"/>
            <ac:spMk id="37" creationId="{A428CC7B-58C4-4C27-8A24-D53212D90837}"/>
          </ac:spMkLst>
        </pc:spChg>
        <pc:spChg chg="add mod">
          <ac:chgData name="Farzana Aktar" userId="09d3ea30-41f0-440f-9313-5dc6eacf59ee" providerId="ADAL" clId="{E5022CB6-2A1C-4BAE-B4E5-22385146227C}" dt="2022-10-20T23:27:08.869" v="6192" actId="403"/>
          <ac:spMkLst>
            <pc:docMk/>
            <pc:sldMk cId="2196470137" sldId="260"/>
            <ac:spMk id="38" creationId="{5DB72A22-32FC-4A8D-AD21-10EB6CF67D1D}"/>
          </ac:spMkLst>
        </pc:spChg>
        <pc:picChg chg="add del mod">
          <ac:chgData name="Farzana Aktar" userId="09d3ea30-41f0-440f-9313-5dc6eacf59ee" providerId="ADAL" clId="{E5022CB6-2A1C-4BAE-B4E5-22385146227C}" dt="2022-10-20T15:53:29.177" v="89"/>
          <ac:picMkLst>
            <pc:docMk/>
            <pc:sldMk cId="2196470137" sldId="260"/>
            <ac:picMk id="8" creationId="{FF544261-8C01-4A0E-B082-DF276D0A68C7}"/>
          </ac:picMkLst>
        </pc:picChg>
        <pc:picChg chg="add del mod">
          <ac:chgData name="Farzana Aktar" userId="09d3ea30-41f0-440f-9313-5dc6eacf59ee" providerId="ADAL" clId="{E5022CB6-2A1C-4BAE-B4E5-22385146227C}" dt="2022-10-20T15:53:29.177" v="89"/>
          <ac:picMkLst>
            <pc:docMk/>
            <pc:sldMk cId="2196470137" sldId="260"/>
            <ac:picMk id="9" creationId="{808048BD-7CBC-4EDE-A9EA-69B95DD57EE2}"/>
          </ac:picMkLst>
        </pc:picChg>
        <pc:picChg chg="add del mod">
          <ac:chgData name="Farzana Aktar" userId="09d3ea30-41f0-440f-9313-5dc6eacf59ee" providerId="ADAL" clId="{E5022CB6-2A1C-4BAE-B4E5-22385146227C}" dt="2022-10-20T15:53:29.177" v="89"/>
          <ac:picMkLst>
            <pc:docMk/>
            <pc:sldMk cId="2196470137" sldId="260"/>
            <ac:picMk id="10" creationId="{354D4FCC-C20F-4E39-BE04-960B8282692C}"/>
          </ac:picMkLst>
        </pc:picChg>
        <pc:picChg chg="add del mod">
          <ac:chgData name="Farzana Aktar" userId="09d3ea30-41f0-440f-9313-5dc6eacf59ee" providerId="ADAL" clId="{E5022CB6-2A1C-4BAE-B4E5-22385146227C}" dt="2022-10-20T15:53:29.177" v="89"/>
          <ac:picMkLst>
            <pc:docMk/>
            <pc:sldMk cId="2196470137" sldId="260"/>
            <ac:picMk id="13" creationId="{C2A3C32C-E709-4CDE-A578-F4FE2386FD32}"/>
          </ac:picMkLst>
        </pc:picChg>
        <pc:picChg chg="add del mod">
          <ac:chgData name="Farzana Aktar" userId="09d3ea30-41f0-440f-9313-5dc6eacf59ee" providerId="ADAL" clId="{E5022CB6-2A1C-4BAE-B4E5-22385146227C}" dt="2022-10-20T15:53:29.177" v="89"/>
          <ac:picMkLst>
            <pc:docMk/>
            <pc:sldMk cId="2196470137" sldId="260"/>
            <ac:picMk id="14" creationId="{CC7B72CB-DCC8-4FDA-B90D-32875882A5CD}"/>
          </ac:picMkLst>
        </pc:picChg>
        <pc:picChg chg="add del mod">
          <ac:chgData name="Farzana Aktar" userId="09d3ea30-41f0-440f-9313-5dc6eacf59ee" providerId="ADAL" clId="{E5022CB6-2A1C-4BAE-B4E5-22385146227C}" dt="2022-10-20T15:53:29.177" v="89"/>
          <ac:picMkLst>
            <pc:docMk/>
            <pc:sldMk cId="2196470137" sldId="260"/>
            <ac:picMk id="15" creationId="{55110694-0A10-49FE-90FA-B65B212A164E}"/>
          </ac:picMkLst>
        </pc:picChg>
        <pc:picChg chg="add del mod">
          <ac:chgData name="Farzana Aktar" userId="09d3ea30-41f0-440f-9313-5dc6eacf59ee" providerId="ADAL" clId="{E5022CB6-2A1C-4BAE-B4E5-22385146227C}" dt="2022-10-20T15:53:29.177" v="89"/>
          <ac:picMkLst>
            <pc:docMk/>
            <pc:sldMk cId="2196470137" sldId="260"/>
            <ac:picMk id="19" creationId="{501FDCF3-5F35-4CB9-A03D-FCBBE0EDCFC9}"/>
          </ac:picMkLst>
        </pc:picChg>
        <pc:picChg chg="add del mod">
          <ac:chgData name="Farzana Aktar" userId="09d3ea30-41f0-440f-9313-5dc6eacf59ee" providerId="ADAL" clId="{E5022CB6-2A1C-4BAE-B4E5-22385146227C}" dt="2022-10-20T23:14:20.911" v="5371" actId="478"/>
          <ac:picMkLst>
            <pc:docMk/>
            <pc:sldMk cId="2196470137" sldId="260"/>
            <ac:picMk id="23" creationId="{E0ED29EC-72F1-43C4-81DB-BB6DF7971A97}"/>
          </ac:picMkLst>
        </pc:picChg>
        <pc:picChg chg="add del mod">
          <ac:chgData name="Farzana Aktar" userId="09d3ea30-41f0-440f-9313-5dc6eacf59ee" providerId="ADAL" clId="{E5022CB6-2A1C-4BAE-B4E5-22385146227C}" dt="2022-10-20T23:14:20.489" v="5370" actId="478"/>
          <ac:picMkLst>
            <pc:docMk/>
            <pc:sldMk cId="2196470137" sldId="260"/>
            <ac:picMk id="24" creationId="{726AF9F9-3011-4186-9BFE-AE6760081059}"/>
          </ac:picMkLst>
        </pc:picChg>
        <pc:picChg chg="add del mod">
          <ac:chgData name="Farzana Aktar" userId="09d3ea30-41f0-440f-9313-5dc6eacf59ee" providerId="ADAL" clId="{E5022CB6-2A1C-4BAE-B4E5-22385146227C}" dt="2022-10-20T23:14:23.013" v="5374" actId="478"/>
          <ac:picMkLst>
            <pc:docMk/>
            <pc:sldMk cId="2196470137" sldId="260"/>
            <ac:picMk id="25" creationId="{E3F65DB4-51D2-41E5-92E7-DC2C4017CED6}"/>
          </ac:picMkLst>
        </pc:picChg>
        <pc:picChg chg="add del mod">
          <ac:chgData name="Farzana Aktar" userId="09d3ea30-41f0-440f-9313-5dc6eacf59ee" providerId="ADAL" clId="{E5022CB6-2A1C-4BAE-B4E5-22385146227C}" dt="2022-10-20T23:14:19.955" v="5369" actId="478"/>
          <ac:picMkLst>
            <pc:docMk/>
            <pc:sldMk cId="2196470137" sldId="260"/>
            <ac:picMk id="28" creationId="{0C8B72E8-F7DF-4449-A2EA-73D4A7028158}"/>
          </ac:picMkLst>
        </pc:picChg>
        <pc:picChg chg="add del mod">
          <ac:chgData name="Farzana Aktar" userId="09d3ea30-41f0-440f-9313-5dc6eacf59ee" providerId="ADAL" clId="{E5022CB6-2A1C-4BAE-B4E5-22385146227C}" dt="2022-10-20T23:14:18.828" v="5368" actId="478"/>
          <ac:picMkLst>
            <pc:docMk/>
            <pc:sldMk cId="2196470137" sldId="260"/>
            <ac:picMk id="29" creationId="{D8722F5B-5278-4690-AD15-C8F3003C299D}"/>
          </ac:picMkLst>
        </pc:picChg>
        <pc:picChg chg="add del mod">
          <ac:chgData name="Farzana Aktar" userId="09d3ea30-41f0-440f-9313-5dc6eacf59ee" providerId="ADAL" clId="{E5022CB6-2A1C-4BAE-B4E5-22385146227C}" dt="2022-10-20T23:14:18.828" v="5368" actId="478"/>
          <ac:picMkLst>
            <pc:docMk/>
            <pc:sldMk cId="2196470137" sldId="260"/>
            <ac:picMk id="30" creationId="{53BBB09C-F490-4302-B55B-F2CF8864779C}"/>
          </ac:picMkLst>
        </pc:picChg>
        <pc:picChg chg="add mod">
          <ac:chgData name="Farzana Aktar" userId="09d3ea30-41f0-440f-9313-5dc6eacf59ee" providerId="ADAL" clId="{E5022CB6-2A1C-4BAE-B4E5-22385146227C}" dt="2022-10-20T23:54:58.949" v="6590" actId="1076"/>
          <ac:picMkLst>
            <pc:docMk/>
            <pc:sldMk cId="2196470137" sldId="260"/>
            <ac:picMk id="34" creationId="{C8EBA310-518D-44CB-B274-8AD297533CD1}"/>
          </ac:picMkLst>
        </pc:picChg>
        <pc:cxnChg chg="add del mod">
          <ac:chgData name="Farzana Aktar" userId="09d3ea30-41f0-440f-9313-5dc6eacf59ee" providerId="ADAL" clId="{E5022CB6-2A1C-4BAE-B4E5-22385146227C}" dt="2022-10-20T15:53:29.177" v="89"/>
          <ac:cxnSpMkLst>
            <pc:docMk/>
            <pc:sldMk cId="2196470137" sldId="260"/>
            <ac:cxnSpMk id="11" creationId="{78D0EFB7-50DA-4CBF-A86B-1A2CE746991D}"/>
          </ac:cxnSpMkLst>
        </pc:cxnChg>
        <pc:cxnChg chg="add del mod">
          <ac:chgData name="Farzana Aktar" userId="09d3ea30-41f0-440f-9313-5dc6eacf59ee" providerId="ADAL" clId="{E5022CB6-2A1C-4BAE-B4E5-22385146227C}" dt="2022-10-20T15:53:29.177" v="89"/>
          <ac:cxnSpMkLst>
            <pc:docMk/>
            <pc:sldMk cId="2196470137" sldId="260"/>
            <ac:cxnSpMk id="12" creationId="{804FF7F6-AB45-447D-B9BC-5C2C692EE93A}"/>
          </ac:cxnSpMkLst>
        </pc:cxnChg>
        <pc:cxnChg chg="add del mod">
          <ac:chgData name="Farzana Aktar" userId="09d3ea30-41f0-440f-9313-5dc6eacf59ee" providerId="ADAL" clId="{E5022CB6-2A1C-4BAE-B4E5-22385146227C}" dt="2022-10-20T23:14:22.491" v="5373" actId="478"/>
          <ac:cxnSpMkLst>
            <pc:docMk/>
            <pc:sldMk cId="2196470137" sldId="260"/>
            <ac:cxnSpMk id="26" creationId="{A71562F3-62D0-4533-8491-1EFC2CF525F8}"/>
          </ac:cxnSpMkLst>
        </pc:cxnChg>
        <pc:cxnChg chg="add del mod">
          <ac:chgData name="Farzana Aktar" userId="09d3ea30-41f0-440f-9313-5dc6eacf59ee" providerId="ADAL" clId="{E5022CB6-2A1C-4BAE-B4E5-22385146227C}" dt="2022-10-20T23:14:21.961" v="5372" actId="478"/>
          <ac:cxnSpMkLst>
            <pc:docMk/>
            <pc:sldMk cId="2196470137" sldId="260"/>
            <ac:cxnSpMk id="27" creationId="{97725DC2-C8A0-41E1-82CC-FDB4D8CF05C5}"/>
          </ac:cxnSpMkLst>
        </pc:cxnChg>
      </pc:sldChg>
      <pc:sldChg chg="addSp delSp modSp add del mod modAnim modNotesTx">
        <pc:chgData name="Farzana Aktar" userId="09d3ea30-41f0-440f-9313-5dc6eacf59ee" providerId="ADAL" clId="{E5022CB6-2A1C-4BAE-B4E5-22385146227C}" dt="2022-10-20T21:22:47.259" v="5022" actId="47"/>
        <pc:sldMkLst>
          <pc:docMk/>
          <pc:sldMk cId="1826727388" sldId="261"/>
        </pc:sldMkLst>
        <pc:spChg chg="mod">
          <ac:chgData name="Farzana Aktar" userId="09d3ea30-41f0-440f-9313-5dc6eacf59ee" providerId="ADAL" clId="{E5022CB6-2A1C-4BAE-B4E5-22385146227C}" dt="2022-10-20T15:55:33.315" v="329" actId="1076"/>
          <ac:spMkLst>
            <pc:docMk/>
            <pc:sldMk cId="1826727388" sldId="261"/>
            <ac:spMk id="2" creationId="{5EDD2AD0-B422-9948-BB03-1443DE901CD6}"/>
          </ac:spMkLst>
        </pc:spChg>
        <pc:spChg chg="del">
          <ac:chgData name="Farzana Aktar" userId="09d3ea30-41f0-440f-9313-5dc6eacf59ee" providerId="ADAL" clId="{E5022CB6-2A1C-4BAE-B4E5-22385146227C}" dt="2022-10-20T15:55:21.623" v="321" actId="478"/>
          <ac:spMkLst>
            <pc:docMk/>
            <pc:sldMk cId="1826727388" sldId="261"/>
            <ac:spMk id="3" creationId="{5480ABD6-B0BD-B94F-9DA7-56F8E322B8EC}"/>
          </ac:spMkLst>
        </pc:spChg>
        <pc:spChg chg="add del mod">
          <ac:chgData name="Farzana Aktar" userId="09d3ea30-41f0-440f-9313-5dc6eacf59ee" providerId="ADAL" clId="{E5022CB6-2A1C-4BAE-B4E5-22385146227C}" dt="2022-10-20T15:55:30.771" v="328" actId="478"/>
          <ac:spMkLst>
            <pc:docMk/>
            <pc:sldMk cId="1826727388" sldId="261"/>
            <ac:spMk id="5" creationId="{28065FCC-E11B-4437-A9FD-98BCCB4F89E5}"/>
          </ac:spMkLst>
        </pc:spChg>
        <pc:spChg chg="add mod">
          <ac:chgData name="Farzana Aktar" userId="09d3ea30-41f0-440f-9313-5dc6eacf59ee" providerId="ADAL" clId="{E5022CB6-2A1C-4BAE-B4E5-22385146227C}" dt="2022-10-20T15:55:39.795" v="330" actId="20577"/>
          <ac:spMkLst>
            <pc:docMk/>
            <pc:sldMk cId="1826727388" sldId="261"/>
            <ac:spMk id="6" creationId="{FA4D70B0-EC28-407B-A703-01B5BC26B91E}"/>
          </ac:spMkLst>
        </pc:spChg>
        <pc:spChg chg="add mod">
          <ac:chgData name="Farzana Aktar" userId="09d3ea30-41f0-440f-9313-5dc6eacf59ee" providerId="ADAL" clId="{E5022CB6-2A1C-4BAE-B4E5-22385146227C}" dt="2022-10-20T15:55:41.380" v="331" actId="20577"/>
          <ac:spMkLst>
            <pc:docMk/>
            <pc:sldMk cId="1826727388" sldId="261"/>
            <ac:spMk id="9" creationId="{276ED161-F7E8-4332-ADFE-ECD04CC6A9D5}"/>
          </ac:spMkLst>
        </pc:spChg>
        <pc:spChg chg="add mod">
          <ac:chgData name="Farzana Aktar" userId="09d3ea30-41f0-440f-9313-5dc6eacf59ee" providerId="ADAL" clId="{E5022CB6-2A1C-4BAE-B4E5-22385146227C}" dt="2022-10-20T17:09:36.461" v="852" actId="164"/>
          <ac:spMkLst>
            <pc:docMk/>
            <pc:sldMk cId="1826727388" sldId="261"/>
            <ac:spMk id="10" creationId="{DBF884F4-BCE9-42C8-93C0-058B9B77E812}"/>
          </ac:spMkLst>
        </pc:spChg>
        <pc:spChg chg="add mod">
          <ac:chgData name="Farzana Aktar" userId="09d3ea30-41f0-440f-9313-5dc6eacf59ee" providerId="ADAL" clId="{E5022CB6-2A1C-4BAE-B4E5-22385146227C}" dt="2022-10-20T17:09:40.070" v="853" actId="164"/>
          <ac:spMkLst>
            <pc:docMk/>
            <pc:sldMk cId="1826727388" sldId="261"/>
            <ac:spMk id="11" creationId="{447E2285-C639-4DF1-9E69-699036933158}"/>
          </ac:spMkLst>
        </pc:spChg>
        <pc:grpChg chg="add mod">
          <ac:chgData name="Farzana Aktar" userId="09d3ea30-41f0-440f-9313-5dc6eacf59ee" providerId="ADAL" clId="{E5022CB6-2A1C-4BAE-B4E5-22385146227C}" dt="2022-10-20T21:04:31.532" v="4706" actId="1076"/>
          <ac:grpSpMkLst>
            <pc:docMk/>
            <pc:sldMk cId="1826727388" sldId="261"/>
            <ac:grpSpMk id="12" creationId="{AC8362F1-999D-4E74-BB95-A1D8E64733C8}"/>
          </ac:grpSpMkLst>
        </pc:grpChg>
        <pc:grpChg chg="add del mod">
          <ac:chgData name="Farzana Aktar" userId="09d3ea30-41f0-440f-9313-5dc6eacf59ee" providerId="ADAL" clId="{E5022CB6-2A1C-4BAE-B4E5-22385146227C}" dt="2022-10-20T21:04:22.837" v="4702" actId="478"/>
          <ac:grpSpMkLst>
            <pc:docMk/>
            <pc:sldMk cId="1826727388" sldId="261"/>
            <ac:grpSpMk id="13" creationId="{B907A21C-2039-4A24-A786-071A1982D421}"/>
          </ac:grpSpMkLst>
        </pc:grpChg>
        <pc:picChg chg="add mod">
          <ac:chgData name="Farzana Aktar" userId="09d3ea30-41f0-440f-9313-5dc6eacf59ee" providerId="ADAL" clId="{E5022CB6-2A1C-4BAE-B4E5-22385146227C}" dt="2022-10-20T17:09:36.461" v="852" actId="164"/>
          <ac:picMkLst>
            <pc:docMk/>
            <pc:sldMk cId="1826727388" sldId="261"/>
            <ac:picMk id="7" creationId="{427B5162-A428-4560-9C44-2F8B21B021AB}"/>
          </ac:picMkLst>
        </pc:picChg>
        <pc:picChg chg="add mod">
          <ac:chgData name="Farzana Aktar" userId="09d3ea30-41f0-440f-9313-5dc6eacf59ee" providerId="ADAL" clId="{E5022CB6-2A1C-4BAE-B4E5-22385146227C}" dt="2022-10-20T17:09:40.070" v="853" actId="164"/>
          <ac:picMkLst>
            <pc:docMk/>
            <pc:sldMk cId="1826727388" sldId="261"/>
            <ac:picMk id="8" creationId="{31B2E34A-21E2-4464-AE32-CFDAF28045E1}"/>
          </ac:picMkLst>
        </pc:picChg>
      </pc:sldChg>
      <pc:sldChg chg="addSp delSp modSp add del mod setBg">
        <pc:chgData name="Farzana Aktar" userId="09d3ea30-41f0-440f-9313-5dc6eacf59ee" providerId="ADAL" clId="{E5022CB6-2A1C-4BAE-B4E5-22385146227C}" dt="2022-10-20T19:23:00.182" v="3987" actId="47"/>
        <pc:sldMkLst>
          <pc:docMk/>
          <pc:sldMk cId="350900015" sldId="262"/>
        </pc:sldMkLst>
        <pc:spChg chg="del">
          <ac:chgData name="Farzana Aktar" userId="09d3ea30-41f0-440f-9313-5dc6eacf59ee" providerId="ADAL" clId="{E5022CB6-2A1C-4BAE-B4E5-22385146227C}" dt="2022-10-20T15:56:05.210" v="336" actId="478"/>
          <ac:spMkLst>
            <pc:docMk/>
            <pc:sldMk cId="350900015" sldId="262"/>
            <ac:spMk id="2" creationId="{5EDD2AD0-B422-9948-BB03-1443DE901CD6}"/>
          </ac:spMkLst>
        </pc:spChg>
        <pc:spChg chg="del mod">
          <ac:chgData name="Farzana Aktar" userId="09d3ea30-41f0-440f-9313-5dc6eacf59ee" providerId="ADAL" clId="{E5022CB6-2A1C-4BAE-B4E5-22385146227C}" dt="2022-10-20T15:55:56.498" v="333" actId="478"/>
          <ac:spMkLst>
            <pc:docMk/>
            <pc:sldMk cId="350900015" sldId="262"/>
            <ac:spMk id="3" creationId="{5480ABD6-B0BD-B94F-9DA7-56F8E322B8EC}"/>
          </ac:spMkLst>
        </pc:spChg>
        <pc:spChg chg="mod ord">
          <ac:chgData name="Farzana Aktar" userId="09d3ea30-41f0-440f-9313-5dc6eacf59ee" providerId="ADAL" clId="{E5022CB6-2A1C-4BAE-B4E5-22385146227C}" dt="2022-10-20T16:52:40.578" v="774" actId="26606"/>
          <ac:spMkLst>
            <pc:docMk/>
            <pc:sldMk cId="350900015" sldId="262"/>
            <ac:spMk id="4" creationId="{724FA3F3-625E-CA46-8A0A-6A0AF37CFDC8}"/>
          </ac:spMkLst>
        </pc:spChg>
        <pc:spChg chg="add mod ord">
          <ac:chgData name="Farzana Aktar" userId="09d3ea30-41f0-440f-9313-5dc6eacf59ee" providerId="ADAL" clId="{E5022CB6-2A1C-4BAE-B4E5-22385146227C}" dt="2022-10-20T19:16:11.979" v="3925" actId="403"/>
          <ac:spMkLst>
            <pc:docMk/>
            <pc:sldMk cId="350900015" sldId="262"/>
            <ac:spMk id="5" creationId="{C554B62A-9AE6-49CC-AA80-A32FE10C05CC}"/>
          </ac:spMkLst>
        </pc:spChg>
        <pc:spChg chg="add mod">
          <ac:chgData name="Farzana Aktar" userId="09d3ea30-41f0-440f-9313-5dc6eacf59ee" providerId="ADAL" clId="{E5022CB6-2A1C-4BAE-B4E5-22385146227C}" dt="2022-10-20T19:18:24.121" v="3932" actId="1076"/>
          <ac:spMkLst>
            <pc:docMk/>
            <pc:sldMk cId="350900015" sldId="262"/>
            <ac:spMk id="8" creationId="{C4CC4CAF-F47C-4740-AB13-B450BCC2BA77}"/>
          </ac:spMkLst>
        </pc:spChg>
        <pc:spChg chg="add del">
          <ac:chgData name="Farzana Aktar" userId="09d3ea30-41f0-440f-9313-5dc6eacf59ee" providerId="ADAL" clId="{E5022CB6-2A1C-4BAE-B4E5-22385146227C}" dt="2022-10-20T16:52:36.446" v="771" actId="26606"/>
          <ac:spMkLst>
            <pc:docMk/>
            <pc:sldMk cId="350900015" sldId="262"/>
            <ac:spMk id="12" creationId="{87CC2527-562A-4F69-B487-4371E5B243E7}"/>
          </ac:spMkLst>
        </pc:spChg>
        <pc:spChg chg="add del">
          <ac:chgData name="Farzana Aktar" userId="09d3ea30-41f0-440f-9313-5dc6eacf59ee" providerId="ADAL" clId="{E5022CB6-2A1C-4BAE-B4E5-22385146227C}" dt="2022-10-20T16:52:40.574" v="773" actId="26606"/>
          <ac:spMkLst>
            <pc:docMk/>
            <pc:sldMk cId="350900015" sldId="262"/>
            <ac:spMk id="16" creationId="{C1DD1A8A-57D5-4A81-AD04-532B043C5611}"/>
          </ac:spMkLst>
        </pc:spChg>
        <pc:spChg chg="add del">
          <ac:chgData name="Farzana Aktar" userId="09d3ea30-41f0-440f-9313-5dc6eacf59ee" providerId="ADAL" clId="{E5022CB6-2A1C-4BAE-B4E5-22385146227C}" dt="2022-10-20T16:52:40.574" v="773" actId="26606"/>
          <ac:spMkLst>
            <pc:docMk/>
            <pc:sldMk cId="350900015" sldId="262"/>
            <ac:spMk id="17" creationId="{007891EC-4501-44ED-A8C8-B11B6DB767AB}"/>
          </ac:spMkLst>
        </pc:spChg>
        <pc:spChg chg="add">
          <ac:chgData name="Farzana Aktar" userId="09d3ea30-41f0-440f-9313-5dc6eacf59ee" providerId="ADAL" clId="{E5022CB6-2A1C-4BAE-B4E5-22385146227C}" dt="2022-10-20T16:52:40.578" v="774" actId="26606"/>
          <ac:spMkLst>
            <pc:docMk/>
            <pc:sldMk cId="350900015" sldId="262"/>
            <ac:spMk id="19" creationId="{87CC2527-562A-4F69-B487-4371E5B243E7}"/>
          </ac:spMkLst>
        </pc:spChg>
        <pc:picChg chg="add del mod">
          <ac:chgData name="Farzana Aktar" userId="09d3ea30-41f0-440f-9313-5dc6eacf59ee" providerId="ADAL" clId="{E5022CB6-2A1C-4BAE-B4E5-22385146227C}" dt="2022-10-20T19:17:48.317" v="3926" actId="478"/>
          <ac:picMkLst>
            <pc:docMk/>
            <pc:sldMk cId="350900015" sldId="262"/>
            <ac:picMk id="7" creationId="{BCD973FB-2AF0-4770-8F60-92EFC4AB063D}"/>
          </ac:picMkLst>
        </pc:picChg>
        <pc:picChg chg="add mod ord">
          <ac:chgData name="Farzana Aktar" userId="09d3ea30-41f0-440f-9313-5dc6eacf59ee" providerId="ADAL" clId="{E5022CB6-2A1C-4BAE-B4E5-22385146227C}" dt="2022-10-20T19:18:51.954" v="3939" actId="1076"/>
          <ac:picMkLst>
            <pc:docMk/>
            <pc:sldMk cId="350900015" sldId="262"/>
            <ac:picMk id="10" creationId="{0260A230-3B09-4FBF-82F5-0C0917ADB912}"/>
          </ac:picMkLst>
        </pc:picChg>
        <pc:cxnChg chg="add del">
          <ac:chgData name="Farzana Aktar" userId="09d3ea30-41f0-440f-9313-5dc6eacf59ee" providerId="ADAL" clId="{E5022CB6-2A1C-4BAE-B4E5-22385146227C}" dt="2022-10-20T16:52:36.446" v="771" actId="26606"/>
          <ac:cxnSpMkLst>
            <pc:docMk/>
            <pc:sldMk cId="350900015" sldId="262"/>
            <ac:cxnSpMk id="14" creationId="{BCDAEC91-5BCE-4B55-9CC0-43EF94CB734B}"/>
          </ac:cxnSpMkLst>
        </pc:cxnChg>
        <pc:cxnChg chg="add">
          <ac:chgData name="Farzana Aktar" userId="09d3ea30-41f0-440f-9313-5dc6eacf59ee" providerId="ADAL" clId="{E5022CB6-2A1C-4BAE-B4E5-22385146227C}" dt="2022-10-20T16:52:40.578" v="774" actId="26606"/>
          <ac:cxnSpMkLst>
            <pc:docMk/>
            <pc:sldMk cId="350900015" sldId="262"/>
            <ac:cxnSpMk id="20" creationId="{BCDAEC91-5BCE-4B55-9CC0-43EF94CB734B}"/>
          </ac:cxnSpMkLst>
        </pc:cxnChg>
      </pc:sldChg>
      <pc:sldChg chg="modSp add mod">
        <pc:chgData name="Farzana Aktar" userId="09d3ea30-41f0-440f-9313-5dc6eacf59ee" providerId="ADAL" clId="{E5022CB6-2A1C-4BAE-B4E5-22385146227C}" dt="2022-10-20T21:28:17.006" v="5045"/>
        <pc:sldMkLst>
          <pc:docMk/>
          <pc:sldMk cId="3980128194" sldId="263"/>
        </pc:sldMkLst>
        <pc:spChg chg="mod">
          <ac:chgData name="Farzana Aktar" userId="09d3ea30-41f0-440f-9313-5dc6eacf59ee" providerId="ADAL" clId="{E5022CB6-2A1C-4BAE-B4E5-22385146227C}" dt="2022-10-20T15:56:24.711" v="347" actId="20577"/>
          <ac:spMkLst>
            <pc:docMk/>
            <pc:sldMk cId="3980128194" sldId="263"/>
            <ac:spMk id="2" creationId="{5EDD2AD0-B422-9948-BB03-1443DE901CD6}"/>
          </ac:spMkLst>
        </pc:spChg>
        <pc:spChg chg="mod">
          <ac:chgData name="Farzana Aktar" userId="09d3ea30-41f0-440f-9313-5dc6eacf59ee" providerId="ADAL" clId="{E5022CB6-2A1C-4BAE-B4E5-22385146227C}" dt="2022-10-20T21:28:17.006" v="5045"/>
          <ac:spMkLst>
            <pc:docMk/>
            <pc:sldMk cId="3980128194" sldId="263"/>
            <ac:spMk id="3" creationId="{5480ABD6-B0BD-B94F-9DA7-56F8E322B8EC}"/>
          </ac:spMkLst>
        </pc:spChg>
      </pc:sldChg>
      <pc:sldChg chg="addSp delSp modSp add del mod setBg addAnim">
        <pc:chgData name="Farzana Aktar" userId="09d3ea30-41f0-440f-9313-5dc6eacf59ee" providerId="ADAL" clId="{E5022CB6-2A1C-4BAE-B4E5-22385146227C}" dt="2022-10-20T19:23:18.550" v="3988" actId="47"/>
        <pc:sldMkLst>
          <pc:docMk/>
          <pc:sldMk cId="1279832558" sldId="264"/>
        </pc:sldMkLst>
        <pc:spChg chg="mod">
          <ac:chgData name="Farzana Aktar" userId="09d3ea30-41f0-440f-9313-5dc6eacf59ee" providerId="ADAL" clId="{E5022CB6-2A1C-4BAE-B4E5-22385146227C}" dt="2022-10-20T16:49:47.524" v="764" actId="26606"/>
          <ac:spMkLst>
            <pc:docMk/>
            <pc:sldMk cId="1279832558" sldId="264"/>
            <ac:spMk id="2" creationId="{5EDD2AD0-B422-9948-BB03-1443DE901CD6}"/>
          </ac:spMkLst>
        </pc:spChg>
        <pc:spChg chg="del">
          <ac:chgData name="Farzana Aktar" userId="09d3ea30-41f0-440f-9313-5dc6eacf59ee" providerId="ADAL" clId="{E5022CB6-2A1C-4BAE-B4E5-22385146227C}" dt="2022-10-20T16:49:43.327" v="763" actId="478"/>
          <ac:spMkLst>
            <pc:docMk/>
            <pc:sldMk cId="1279832558" sldId="264"/>
            <ac:spMk id="3" creationId="{5480ABD6-B0BD-B94F-9DA7-56F8E322B8EC}"/>
          </ac:spMkLst>
        </pc:spChg>
        <pc:spChg chg="mod">
          <ac:chgData name="Farzana Aktar" userId="09d3ea30-41f0-440f-9313-5dc6eacf59ee" providerId="ADAL" clId="{E5022CB6-2A1C-4BAE-B4E5-22385146227C}" dt="2022-10-20T16:49:47.524" v="764" actId="26606"/>
          <ac:spMkLst>
            <pc:docMk/>
            <pc:sldMk cId="1279832558" sldId="264"/>
            <ac:spMk id="4" creationId="{724FA3F3-625E-CA46-8A0A-6A0AF37CFDC8}"/>
          </ac:spMkLst>
        </pc:spChg>
        <pc:spChg chg="add">
          <ac:chgData name="Farzana Aktar" userId="09d3ea30-41f0-440f-9313-5dc6eacf59ee" providerId="ADAL" clId="{E5022CB6-2A1C-4BAE-B4E5-22385146227C}" dt="2022-10-20T16:49:47.524" v="764" actId="26606"/>
          <ac:spMkLst>
            <pc:docMk/>
            <pc:sldMk cId="1279832558" sldId="264"/>
            <ac:spMk id="11" creationId="{A3363022-C969-41E9-8EB2-E4C94908C1FA}"/>
          </ac:spMkLst>
        </pc:spChg>
        <pc:spChg chg="add">
          <ac:chgData name="Farzana Aktar" userId="09d3ea30-41f0-440f-9313-5dc6eacf59ee" providerId="ADAL" clId="{E5022CB6-2A1C-4BAE-B4E5-22385146227C}" dt="2022-10-20T16:49:47.524" v="764" actId="26606"/>
          <ac:spMkLst>
            <pc:docMk/>
            <pc:sldMk cId="1279832558" sldId="264"/>
            <ac:spMk id="13" creationId="{8D1AD6B3-BE88-4CEB-BA17-790657CC4729}"/>
          </ac:spMkLst>
        </pc:spChg>
        <pc:grpChg chg="add">
          <ac:chgData name="Farzana Aktar" userId="09d3ea30-41f0-440f-9313-5dc6eacf59ee" providerId="ADAL" clId="{E5022CB6-2A1C-4BAE-B4E5-22385146227C}" dt="2022-10-20T16:49:47.524" v="764" actId="26606"/>
          <ac:grpSpMkLst>
            <pc:docMk/>
            <pc:sldMk cId="1279832558" sldId="264"/>
            <ac:grpSpMk id="15" creationId="{89D1390B-7E13-4B4F-9CB2-391063412E54}"/>
          </ac:grpSpMkLst>
        </pc:grpChg>
        <pc:picChg chg="add">
          <ac:chgData name="Farzana Aktar" userId="09d3ea30-41f0-440f-9313-5dc6eacf59ee" providerId="ADAL" clId="{E5022CB6-2A1C-4BAE-B4E5-22385146227C}" dt="2022-10-20T16:49:47.524" v="764" actId="26606"/>
          <ac:picMkLst>
            <pc:docMk/>
            <pc:sldMk cId="1279832558" sldId="264"/>
            <ac:picMk id="8" creationId="{31EAD5F9-885E-B2BB-7791-25DFFADC7001}"/>
          </ac:picMkLst>
        </pc:picChg>
      </pc:sldChg>
      <pc:sldChg chg="add del">
        <pc:chgData name="Farzana Aktar" userId="09d3ea30-41f0-440f-9313-5dc6eacf59ee" providerId="ADAL" clId="{E5022CB6-2A1C-4BAE-B4E5-22385146227C}" dt="2022-10-20T19:22:57.448" v="3986" actId="47"/>
        <pc:sldMkLst>
          <pc:docMk/>
          <pc:sldMk cId="3592282042" sldId="265"/>
        </pc:sldMkLst>
      </pc:sldChg>
      <pc:sldChg chg="addSp delSp modSp new del mod setBg">
        <pc:chgData name="Farzana Aktar" userId="09d3ea30-41f0-440f-9313-5dc6eacf59ee" providerId="ADAL" clId="{E5022CB6-2A1C-4BAE-B4E5-22385146227C}" dt="2022-10-20T21:04:11.153" v="4701" actId="47"/>
        <pc:sldMkLst>
          <pc:docMk/>
          <pc:sldMk cId="4034479644" sldId="266"/>
        </pc:sldMkLst>
        <pc:spChg chg="add del mod ord">
          <ac:chgData name="Farzana Aktar" userId="09d3ea30-41f0-440f-9313-5dc6eacf59ee" providerId="ADAL" clId="{E5022CB6-2A1C-4BAE-B4E5-22385146227C}" dt="2022-10-20T19:19:32.292" v="3957" actId="26606"/>
          <ac:spMkLst>
            <pc:docMk/>
            <pc:sldMk cId="4034479644" sldId="266"/>
            <ac:spMk id="2" creationId="{92DCAC0A-3993-4D8D-B9AC-A3C6B264BFDC}"/>
          </ac:spMkLst>
        </pc:spChg>
        <pc:spChg chg="del">
          <ac:chgData name="Farzana Aktar" userId="09d3ea30-41f0-440f-9313-5dc6eacf59ee" providerId="ADAL" clId="{E5022CB6-2A1C-4BAE-B4E5-22385146227C}" dt="2022-10-20T19:19:18.723" v="3944"/>
          <ac:spMkLst>
            <pc:docMk/>
            <pc:sldMk cId="4034479644" sldId="266"/>
            <ac:spMk id="3" creationId="{2D876FB3-9DD7-4E1E-85E0-3B4EE376CEB9}"/>
          </ac:spMkLst>
        </pc:spChg>
        <pc:spChg chg="mod">
          <ac:chgData name="Farzana Aktar" userId="09d3ea30-41f0-440f-9313-5dc6eacf59ee" providerId="ADAL" clId="{E5022CB6-2A1C-4BAE-B4E5-22385146227C}" dt="2022-10-20T19:22:21.571" v="3975" actId="26606"/>
          <ac:spMkLst>
            <pc:docMk/>
            <pc:sldMk cId="4034479644" sldId="266"/>
            <ac:spMk id="4" creationId="{8D8F19BA-F0BF-4AD6-8724-B16C9D2BFC93}"/>
          </ac:spMkLst>
        </pc:spChg>
        <pc:spChg chg="add del">
          <ac:chgData name="Farzana Aktar" userId="09d3ea30-41f0-440f-9313-5dc6eacf59ee" providerId="ADAL" clId="{E5022CB6-2A1C-4BAE-B4E5-22385146227C}" dt="2022-10-20T19:19:05.975" v="3943" actId="22"/>
          <ac:spMkLst>
            <pc:docMk/>
            <pc:sldMk cId="4034479644" sldId="266"/>
            <ac:spMk id="6" creationId="{1C34BC7A-70D3-4C4A-8FDB-101C8882DE2D}"/>
          </ac:spMkLst>
        </pc:spChg>
        <pc:spChg chg="add del">
          <ac:chgData name="Farzana Aktar" userId="09d3ea30-41f0-440f-9313-5dc6eacf59ee" providerId="ADAL" clId="{E5022CB6-2A1C-4BAE-B4E5-22385146227C}" dt="2022-10-20T19:19:29.671" v="3954" actId="26606"/>
          <ac:spMkLst>
            <pc:docMk/>
            <pc:sldMk cId="4034479644" sldId="266"/>
            <ac:spMk id="12" creationId="{04276194-3F58-FD75-AE98-02210AA5616E}"/>
          </ac:spMkLst>
        </pc:spChg>
        <pc:spChg chg="add del">
          <ac:chgData name="Farzana Aktar" userId="09d3ea30-41f0-440f-9313-5dc6eacf59ee" providerId="ADAL" clId="{E5022CB6-2A1C-4BAE-B4E5-22385146227C}" dt="2022-10-20T19:19:23.526" v="3948" actId="26606"/>
          <ac:spMkLst>
            <pc:docMk/>
            <pc:sldMk cId="4034479644" sldId="266"/>
            <ac:spMk id="13" creationId="{87CC2527-562A-4F69-B487-4371E5B243E7}"/>
          </ac:spMkLst>
        </pc:spChg>
        <pc:spChg chg="add del mod">
          <ac:chgData name="Farzana Aktar" userId="09d3ea30-41f0-440f-9313-5dc6eacf59ee" providerId="ADAL" clId="{E5022CB6-2A1C-4BAE-B4E5-22385146227C}" dt="2022-10-20T21:02:19.281" v="4676" actId="931"/>
          <ac:spMkLst>
            <pc:docMk/>
            <pc:sldMk cId="4034479644" sldId="266"/>
            <ac:spMk id="14" creationId="{7773591E-BC55-41E8-A9B1-868DEB0F84E0}"/>
          </ac:spMkLst>
        </pc:spChg>
        <pc:spChg chg="add del">
          <ac:chgData name="Farzana Aktar" userId="09d3ea30-41f0-440f-9313-5dc6eacf59ee" providerId="ADAL" clId="{E5022CB6-2A1C-4BAE-B4E5-22385146227C}" dt="2022-10-20T19:19:24.391" v="3950" actId="26606"/>
          <ac:spMkLst>
            <pc:docMk/>
            <pc:sldMk cId="4034479644" sldId="266"/>
            <ac:spMk id="17" creationId="{42A4FC2C-047E-45A5-965D-8E1E3BF09BC6}"/>
          </ac:spMkLst>
        </pc:spChg>
        <pc:spChg chg="add del">
          <ac:chgData name="Farzana Aktar" userId="09d3ea30-41f0-440f-9313-5dc6eacf59ee" providerId="ADAL" clId="{E5022CB6-2A1C-4BAE-B4E5-22385146227C}" dt="2022-10-20T19:19:27.391" v="3952" actId="26606"/>
          <ac:spMkLst>
            <pc:docMk/>
            <pc:sldMk cId="4034479644" sldId="266"/>
            <ac:spMk id="19" creationId="{A8D57A06-A426-446D-B02C-A2DC6B62E45E}"/>
          </ac:spMkLst>
        </pc:spChg>
        <pc:spChg chg="add del">
          <ac:chgData name="Farzana Aktar" userId="09d3ea30-41f0-440f-9313-5dc6eacf59ee" providerId="ADAL" clId="{E5022CB6-2A1C-4BAE-B4E5-22385146227C}" dt="2022-10-20T19:19:27.391" v="3952" actId="26606"/>
          <ac:spMkLst>
            <pc:docMk/>
            <pc:sldMk cId="4034479644" sldId="266"/>
            <ac:spMk id="20" creationId="{AB8C311F-7253-4AED-9701-7FC0708C41C7}"/>
          </ac:spMkLst>
        </pc:spChg>
        <pc:spChg chg="add del">
          <ac:chgData name="Farzana Aktar" userId="09d3ea30-41f0-440f-9313-5dc6eacf59ee" providerId="ADAL" clId="{E5022CB6-2A1C-4BAE-B4E5-22385146227C}" dt="2022-10-20T19:19:27.391" v="3952" actId="26606"/>
          <ac:spMkLst>
            <pc:docMk/>
            <pc:sldMk cId="4034479644" sldId="266"/>
            <ac:spMk id="21" creationId="{E2384209-CB15-4CDF-9D31-C44FD9A3F20D}"/>
          </ac:spMkLst>
        </pc:spChg>
        <pc:spChg chg="add del">
          <ac:chgData name="Farzana Aktar" userId="09d3ea30-41f0-440f-9313-5dc6eacf59ee" providerId="ADAL" clId="{E5022CB6-2A1C-4BAE-B4E5-22385146227C}" dt="2022-10-20T19:19:27.391" v="3952" actId="26606"/>
          <ac:spMkLst>
            <pc:docMk/>
            <pc:sldMk cId="4034479644" sldId="266"/>
            <ac:spMk id="22" creationId="{2633B3B5-CC90-43F0-8714-D31D1F3F0209}"/>
          </ac:spMkLst>
        </pc:spChg>
        <pc:spChg chg="add del">
          <ac:chgData name="Farzana Aktar" userId="09d3ea30-41f0-440f-9313-5dc6eacf59ee" providerId="ADAL" clId="{E5022CB6-2A1C-4BAE-B4E5-22385146227C}" dt="2022-10-20T19:19:29.671" v="3954" actId="26606"/>
          <ac:spMkLst>
            <pc:docMk/>
            <pc:sldMk cId="4034479644" sldId="266"/>
            <ac:spMk id="24" creationId="{04812C46-200A-4DEB-A05E-3ED6C68C2387}"/>
          </ac:spMkLst>
        </pc:spChg>
        <pc:spChg chg="add del">
          <ac:chgData name="Farzana Aktar" userId="09d3ea30-41f0-440f-9313-5dc6eacf59ee" providerId="ADAL" clId="{E5022CB6-2A1C-4BAE-B4E5-22385146227C}" dt="2022-10-20T19:19:29.671" v="3954" actId="26606"/>
          <ac:spMkLst>
            <pc:docMk/>
            <pc:sldMk cId="4034479644" sldId="266"/>
            <ac:spMk id="25" creationId="{D1EA859B-E555-4109-94F3-6700E046E008}"/>
          </ac:spMkLst>
        </pc:spChg>
        <pc:spChg chg="add del">
          <ac:chgData name="Farzana Aktar" userId="09d3ea30-41f0-440f-9313-5dc6eacf59ee" providerId="ADAL" clId="{E5022CB6-2A1C-4BAE-B4E5-22385146227C}" dt="2022-10-20T19:19:29.671" v="3954" actId="26606"/>
          <ac:spMkLst>
            <pc:docMk/>
            <pc:sldMk cId="4034479644" sldId="266"/>
            <ac:spMk id="26" creationId="{92DCAC0A-3993-4D8D-B9AC-A3C6B264BFDC}"/>
          </ac:spMkLst>
        </pc:spChg>
        <pc:spChg chg="add del">
          <ac:chgData name="Farzana Aktar" userId="09d3ea30-41f0-440f-9313-5dc6eacf59ee" providerId="ADAL" clId="{E5022CB6-2A1C-4BAE-B4E5-22385146227C}" dt="2022-10-20T19:19:32.287" v="3956" actId="26606"/>
          <ac:spMkLst>
            <pc:docMk/>
            <pc:sldMk cId="4034479644" sldId="266"/>
            <ac:spMk id="28" creationId="{2B1D4F77-A17C-43D7-B7FA-545148E4E93D}"/>
          </ac:spMkLst>
        </pc:spChg>
        <pc:spChg chg="add del">
          <ac:chgData name="Farzana Aktar" userId="09d3ea30-41f0-440f-9313-5dc6eacf59ee" providerId="ADAL" clId="{E5022CB6-2A1C-4BAE-B4E5-22385146227C}" dt="2022-10-20T19:19:32.287" v="3956" actId="26606"/>
          <ac:spMkLst>
            <pc:docMk/>
            <pc:sldMk cId="4034479644" sldId="266"/>
            <ac:spMk id="29" creationId="{92DCAC0A-3993-4D8D-B9AC-A3C6B264BFDC}"/>
          </ac:spMkLst>
        </pc:spChg>
        <pc:spChg chg="add del">
          <ac:chgData name="Farzana Aktar" userId="09d3ea30-41f0-440f-9313-5dc6eacf59ee" providerId="ADAL" clId="{E5022CB6-2A1C-4BAE-B4E5-22385146227C}" dt="2022-10-20T19:19:32.287" v="3956" actId="26606"/>
          <ac:spMkLst>
            <pc:docMk/>
            <pc:sldMk cId="4034479644" sldId="266"/>
            <ac:spMk id="30" creationId="{69F738A9-C196-0028-02BE-6ED426FDDBBB}"/>
          </ac:spMkLst>
        </pc:spChg>
        <pc:spChg chg="add del">
          <ac:chgData name="Farzana Aktar" userId="09d3ea30-41f0-440f-9313-5dc6eacf59ee" providerId="ADAL" clId="{E5022CB6-2A1C-4BAE-B4E5-22385146227C}" dt="2022-10-20T19:22:21.571" v="3975" actId="26606"/>
          <ac:spMkLst>
            <pc:docMk/>
            <pc:sldMk cId="4034479644" sldId="266"/>
            <ac:spMk id="32" creationId="{04812C46-200A-4DEB-A05E-3ED6C68C2387}"/>
          </ac:spMkLst>
        </pc:spChg>
        <pc:spChg chg="add del">
          <ac:chgData name="Farzana Aktar" userId="09d3ea30-41f0-440f-9313-5dc6eacf59ee" providerId="ADAL" clId="{E5022CB6-2A1C-4BAE-B4E5-22385146227C}" dt="2022-10-20T19:22:21.571" v="3975" actId="26606"/>
          <ac:spMkLst>
            <pc:docMk/>
            <pc:sldMk cId="4034479644" sldId="266"/>
            <ac:spMk id="33" creationId="{D1EA859B-E555-4109-94F3-6700E046E008}"/>
          </ac:spMkLst>
        </pc:spChg>
        <pc:spChg chg="add del mod ord">
          <ac:chgData name="Farzana Aktar" userId="09d3ea30-41f0-440f-9313-5dc6eacf59ee" providerId="ADAL" clId="{E5022CB6-2A1C-4BAE-B4E5-22385146227C}" dt="2022-10-20T19:22:21.571" v="3975" actId="26606"/>
          <ac:spMkLst>
            <pc:docMk/>
            <pc:sldMk cId="4034479644" sldId="266"/>
            <ac:spMk id="34" creationId="{92DCAC0A-3993-4D8D-B9AC-A3C6B264BFDC}"/>
          </ac:spMkLst>
        </pc:spChg>
        <pc:spChg chg="add del">
          <ac:chgData name="Farzana Aktar" userId="09d3ea30-41f0-440f-9313-5dc6eacf59ee" providerId="ADAL" clId="{E5022CB6-2A1C-4BAE-B4E5-22385146227C}" dt="2022-10-20T19:22:01.989" v="3959"/>
          <ac:spMkLst>
            <pc:docMk/>
            <pc:sldMk cId="4034479644" sldId="266"/>
            <ac:spMk id="35" creationId="{04276194-3F58-FD75-AE98-02210AA5616E}"/>
          </ac:spMkLst>
        </pc:spChg>
        <pc:spChg chg="add del">
          <ac:chgData name="Farzana Aktar" userId="09d3ea30-41f0-440f-9313-5dc6eacf59ee" providerId="ADAL" clId="{E5022CB6-2A1C-4BAE-B4E5-22385146227C}" dt="2022-10-20T19:22:07.678" v="3964" actId="26606"/>
          <ac:spMkLst>
            <pc:docMk/>
            <pc:sldMk cId="4034479644" sldId="266"/>
            <ac:spMk id="38" creationId="{369B5031-ECF3-629C-47B4-798404743940}"/>
          </ac:spMkLst>
        </pc:spChg>
        <pc:spChg chg="add del">
          <ac:chgData name="Farzana Aktar" userId="09d3ea30-41f0-440f-9313-5dc6eacf59ee" providerId="ADAL" clId="{E5022CB6-2A1C-4BAE-B4E5-22385146227C}" dt="2022-10-20T19:22:14.719" v="3966" actId="26606"/>
          <ac:spMkLst>
            <pc:docMk/>
            <pc:sldMk cId="4034479644" sldId="266"/>
            <ac:spMk id="39" creationId="{87CC2527-562A-4F69-B487-4371E5B243E7}"/>
          </ac:spMkLst>
        </pc:spChg>
        <pc:spChg chg="add del">
          <ac:chgData name="Farzana Aktar" userId="09d3ea30-41f0-440f-9313-5dc6eacf59ee" providerId="ADAL" clId="{E5022CB6-2A1C-4BAE-B4E5-22385146227C}" dt="2022-10-20T19:22:07.678" v="3964" actId="26606"/>
          <ac:spMkLst>
            <pc:docMk/>
            <pc:sldMk cId="4034479644" sldId="266"/>
            <ac:spMk id="41" creationId="{04C21BAE-6866-4C7A-A7EC-C1B2E572D5BE}"/>
          </ac:spMkLst>
        </pc:spChg>
        <pc:spChg chg="add del">
          <ac:chgData name="Farzana Aktar" userId="09d3ea30-41f0-440f-9313-5dc6eacf59ee" providerId="ADAL" clId="{E5022CB6-2A1C-4BAE-B4E5-22385146227C}" dt="2022-10-20T19:22:07.678" v="3964" actId="26606"/>
          <ac:spMkLst>
            <pc:docMk/>
            <pc:sldMk cId="4034479644" sldId="266"/>
            <ac:spMk id="43" creationId="{7E7D0C94-08B4-48AE-8813-CC4D60294F42}"/>
          </ac:spMkLst>
        </pc:spChg>
        <pc:spChg chg="add del">
          <ac:chgData name="Farzana Aktar" userId="09d3ea30-41f0-440f-9313-5dc6eacf59ee" providerId="ADAL" clId="{E5022CB6-2A1C-4BAE-B4E5-22385146227C}" dt="2022-10-20T19:22:07.678" v="3964" actId="26606"/>
          <ac:spMkLst>
            <pc:docMk/>
            <pc:sldMk cId="4034479644" sldId="266"/>
            <ac:spMk id="45" creationId="{DD0D366F-455D-4298-97E9-89785ADAEC06}"/>
          </ac:spMkLst>
        </pc:spChg>
        <pc:spChg chg="add del">
          <ac:chgData name="Farzana Aktar" userId="09d3ea30-41f0-440f-9313-5dc6eacf59ee" providerId="ADAL" clId="{E5022CB6-2A1C-4BAE-B4E5-22385146227C}" dt="2022-10-20T19:22:07.678" v="3964" actId="26606"/>
          <ac:spMkLst>
            <pc:docMk/>
            <pc:sldMk cId="4034479644" sldId="266"/>
            <ac:spMk id="47" creationId="{F0C518C2-0AA4-470C-87B9-9CBF428FBA25}"/>
          </ac:spMkLst>
        </pc:spChg>
        <pc:spChg chg="add del">
          <ac:chgData name="Farzana Aktar" userId="09d3ea30-41f0-440f-9313-5dc6eacf59ee" providerId="ADAL" clId="{E5022CB6-2A1C-4BAE-B4E5-22385146227C}" dt="2022-10-20T19:22:16.294" v="3968" actId="26606"/>
          <ac:spMkLst>
            <pc:docMk/>
            <pc:sldMk cId="4034479644" sldId="266"/>
            <ac:spMk id="51" creationId="{04812C46-200A-4DEB-A05E-3ED6C68C2387}"/>
          </ac:spMkLst>
        </pc:spChg>
        <pc:spChg chg="add del">
          <ac:chgData name="Farzana Aktar" userId="09d3ea30-41f0-440f-9313-5dc6eacf59ee" providerId="ADAL" clId="{E5022CB6-2A1C-4BAE-B4E5-22385146227C}" dt="2022-10-20T19:22:16.294" v="3968" actId="26606"/>
          <ac:spMkLst>
            <pc:docMk/>
            <pc:sldMk cId="4034479644" sldId="266"/>
            <ac:spMk id="52" creationId="{D1EA859B-E555-4109-94F3-6700E046E008}"/>
          </ac:spMkLst>
        </pc:spChg>
        <pc:spChg chg="add del">
          <ac:chgData name="Farzana Aktar" userId="09d3ea30-41f0-440f-9313-5dc6eacf59ee" providerId="ADAL" clId="{E5022CB6-2A1C-4BAE-B4E5-22385146227C}" dt="2022-10-20T19:22:16.294" v="3968" actId="26606"/>
          <ac:spMkLst>
            <pc:docMk/>
            <pc:sldMk cId="4034479644" sldId="266"/>
            <ac:spMk id="53" creationId="{C50310D2-440D-B790-78E7-597252D6A513}"/>
          </ac:spMkLst>
        </pc:spChg>
        <pc:spChg chg="add del mod">
          <ac:chgData name="Farzana Aktar" userId="09d3ea30-41f0-440f-9313-5dc6eacf59ee" providerId="ADAL" clId="{E5022CB6-2A1C-4BAE-B4E5-22385146227C}" dt="2022-10-20T21:02:39.287" v="4684" actId="478"/>
          <ac:spMkLst>
            <pc:docMk/>
            <pc:sldMk cId="4034479644" sldId="266"/>
            <ac:spMk id="54" creationId="{F7D9A727-B400-46A1-9F7C-281462E47FB5}"/>
          </ac:spMkLst>
        </pc:spChg>
        <pc:spChg chg="add del">
          <ac:chgData name="Farzana Aktar" userId="09d3ea30-41f0-440f-9313-5dc6eacf59ee" providerId="ADAL" clId="{E5022CB6-2A1C-4BAE-B4E5-22385146227C}" dt="2022-10-20T19:22:17.141" v="3970" actId="26606"/>
          <ac:spMkLst>
            <pc:docMk/>
            <pc:sldMk cId="4034479644" sldId="266"/>
            <ac:spMk id="55" creationId="{8181FC64-B306-4821-98E2-780662EFC486}"/>
          </ac:spMkLst>
        </pc:spChg>
        <pc:spChg chg="add del">
          <ac:chgData name="Farzana Aktar" userId="09d3ea30-41f0-440f-9313-5dc6eacf59ee" providerId="ADAL" clId="{E5022CB6-2A1C-4BAE-B4E5-22385146227C}" dt="2022-10-20T19:22:17.141" v="3970" actId="26606"/>
          <ac:spMkLst>
            <pc:docMk/>
            <pc:sldMk cId="4034479644" sldId="266"/>
            <ac:spMk id="56" creationId="{5871FC61-DD4E-47D4-81FD-8A7E7D12B371}"/>
          </ac:spMkLst>
        </pc:spChg>
        <pc:spChg chg="add del">
          <ac:chgData name="Farzana Aktar" userId="09d3ea30-41f0-440f-9313-5dc6eacf59ee" providerId="ADAL" clId="{E5022CB6-2A1C-4BAE-B4E5-22385146227C}" dt="2022-10-20T19:22:17.141" v="3970" actId="26606"/>
          <ac:spMkLst>
            <pc:docMk/>
            <pc:sldMk cId="4034479644" sldId="266"/>
            <ac:spMk id="57" creationId="{F9EC3F91-A75C-4F74-867E-E4C28C13546B}"/>
          </ac:spMkLst>
        </pc:spChg>
        <pc:spChg chg="add del">
          <ac:chgData name="Farzana Aktar" userId="09d3ea30-41f0-440f-9313-5dc6eacf59ee" providerId="ADAL" clId="{E5022CB6-2A1C-4BAE-B4E5-22385146227C}" dt="2022-10-20T19:22:17.141" v="3970" actId="26606"/>
          <ac:spMkLst>
            <pc:docMk/>
            <pc:sldMk cId="4034479644" sldId="266"/>
            <ac:spMk id="58" creationId="{829A1E2C-5AC8-40FC-99E9-832069D39792}"/>
          </ac:spMkLst>
        </pc:spChg>
        <pc:spChg chg="add del">
          <ac:chgData name="Farzana Aktar" userId="09d3ea30-41f0-440f-9313-5dc6eacf59ee" providerId="ADAL" clId="{E5022CB6-2A1C-4BAE-B4E5-22385146227C}" dt="2022-10-20T19:22:17.141" v="3970" actId="26606"/>
          <ac:spMkLst>
            <pc:docMk/>
            <pc:sldMk cId="4034479644" sldId="266"/>
            <ac:spMk id="59" creationId="{4BA5A743-861F-8D04-F367-AF78B41BE864}"/>
          </ac:spMkLst>
        </pc:spChg>
        <pc:spChg chg="add del">
          <ac:chgData name="Farzana Aktar" userId="09d3ea30-41f0-440f-9313-5dc6eacf59ee" providerId="ADAL" clId="{E5022CB6-2A1C-4BAE-B4E5-22385146227C}" dt="2022-10-20T19:22:20.015" v="3972" actId="26606"/>
          <ac:spMkLst>
            <pc:docMk/>
            <pc:sldMk cId="4034479644" sldId="266"/>
            <ac:spMk id="61" creationId="{42A4FC2C-047E-45A5-965D-8E1E3BF09BC6}"/>
          </ac:spMkLst>
        </pc:spChg>
        <pc:spChg chg="add del">
          <ac:chgData name="Farzana Aktar" userId="09d3ea30-41f0-440f-9313-5dc6eacf59ee" providerId="ADAL" clId="{E5022CB6-2A1C-4BAE-B4E5-22385146227C}" dt="2022-10-20T19:22:21.566" v="3974" actId="26606"/>
          <ac:spMkLst>
            <pc:docMk/>
            <pc:sldMk cId="4034479644" sldId="266"/>
            <ac:spMk id="63" creationId="{8181FC64-B306-4821-98E2-780662EFC486}"/>
          </ac:spMkLst>
        </pc:spChg>
        <pc:spChg chg="add del">
          <ac:chgData name="Farzana Aktar" userId="09d3ea30-41f0-440f-9313-5dc6eacf59ee" providerId="ADAL" clId="{E5022CB6-2A1C-4BAE-B4E5-22385146227C}" dt="2022-10-20T19:22:21.566" v="3974" actId="26606"/>
          <ac:spMkLst>
            <pc:docMk/>
            <pc:sldMk cId="4034479644" sldId="266"/>
            <ac:spMk id="64" creationId="{5871FC61-DD4E-47D4-81FD-8A7E7D12B371}"/>
          </ac:spMkLst>
        </pc:spChg>
        <pc:spChg chg="add del">
          <ac:chgData name="Farzana Aktar" userId="09d3ea30-41f0-440f-9313-5dc6eacf59ee" providerId="ADAL" clId="{E5022CB6-2A1C-4BAE-B4E5-22385146227C}" dt="2022-10-20T19:22:21.566" v="3974" actId="26606"/>
          <ac:spMkLst>
            <pc:docMk/>
            <pc:sldMk cId="4034479644" sldId="266"/>
            <ac:spMk id="65" creationId="{F9EC3F91-A75C-4F74-867E-E4C28C13546B}"/>
          </ac:spMkLst>
        </pc:spChg>
        <pc:spChg chg="add del">
          <ac:chgData name="Farzana Aktar" userId="09d3ea30-41f0-440f-9313-5dc6eacf59ee" providerId="ADAL" clId="{E5022CB6-2A1C-4BAE-B4E5-22385146227C}" dt="2022-10-20T19:22:21.566" v="3974" actId="26606"/>
          <ac:spMkLst>
            <pc:docMk/>
            <pc:sldMk cId="4034479644" sldId="266"/>
            <ac:spMk id="66" creationId="{829A1E2C-5AC8-40FC-99E9-832069D39792}"/>
          </ac:spMkLst>
        </pc:spChg>
        <pc:spChg chg="add del">
          <ac:chgData name="Farzana Aktar" userId="09d3ea30-41f0-440f-9313-5dc6eacf59ee" providerId="ADAL" clId="{E5022CB6-2A1C-4BAE-B4E5-22385146227C}" dt="2022-10-20T19:22:21.566" v="3974" actId="26606"/>
          <ac:spMkLst>
            <pc:docMk/>
            <pc:sldMk cId="4034479644" sldId="266"/>
            <ac:spMk id="67" creationId="{92DCAC0A-3993-4D8D-B9AC-A3C6B264BFDC}"/>
          </ac:spMkLst>
        </pc:spChg>
        <pc:spChg chg="add del">
          <ac:chgData name="Farzana Aktar" userId="09d3ea30-41f0-440f-9313-5dc6eacf59ee" providerId="ADAL" clId="{E5022CB6-2A1C-4BAE-B4E5-22385146227C}" dt="2022-10-20T19:22:21.566" v="3974" actId="26606"/>
          <ac:spMkLst>
            <pc:docMk/>
            <pc:sldMk cId="4034479644" sldId="266"/>
            <ac:spMk id="68" creationId="{4BA5A743-861F-8D04-F367-AF78B41BE864}"/>
          </ac:spMkLst>
        </pc:spChg>
        <pc:spChg chg="add">
          <ac:chgData name="Farzana Aktar" userId="09d3ea30-41f0-440f-9313-5dc6eacf59ee" providerId="ADAL" clId="{E5022CB6-2A1C-4BAE-B4E5-22385146227C}" dt="2022-10-20T19:22:21.571" v="3975" actId="26606"/>
          <ac:spMkLst>
            <pc:docMk/>
            <pc:sldMk cId="4034479644" sldId="266"/>
            <ac:spMk id="70" creationId="{87CC2527-562A-4F69-B487-4371E5B243E7}"/>
          </ac:spMkLst>
        </pc:spChg>
        <pc:spChg chg="add mod">
          <ac:chgData name="Farzana Aktar" userId="09d3ea30-41f0-440f-9313-5dc6eacf59ee" providerId="ADAL" clId="{E5022CB6-2A1C-4BAE-B4E5-22385146227C}" dt="2022-10-20T19:22:45.626" v="3983" actId="403"/>
          <ac:spMkLst>
            <pc:docMk/>
            <pc:sldMk cId="4034479644" sldId="266"/>
            <ac:spMk id="71" creationId="{92DCAC0A-3993-4D8D-B9AC-A3C6B264BFDC}"/>
          </ac:spMkLst>
        </pc:spChg>
        <pc:picChg chg="add del mod">
          <ac:chgData name="Farzana Aktar" userId="09d3ea30-41f0-440f-9313-5dc6eacf59ee" providerId="ADAL" clId="{E5022CB6-2A1C-4BAE-B4E5-22385146227C}" dt="2022-10-20T19:21:58.536" v="3958" actId="478"/>
          <ac:picMkLst>
            <pc:docMk/>
            <pc:sldMk cId="4034479644" sldId="266"/>
            <ac:picMk id="8" creationId="{EEC35101-4E6B-4E56-9A7A-619382FCFC76}"/>
          </ac:picMkLst>
        </pc:picChg>
        <pc:picChg chg="add del mod">
          <ac:chgData name="Farzana Aktar" userId="09d3ea30-41f0-440f-9313-5dc6eacf59ee" providerId="ADAL" clId="{E5022CB6-2A1C-4BAE-B4E5-22385146227C}" dt="2022-10-20T21:01:56.092" v="4675" actId="478"/>
          <ac:picMkLst>
            <pc:docMk/>
            <pc:sldMk cId="4034479644" sldId="266"/>
            <ac:picMk id="10" creationId="{3E077347-4B1C-4F6E-9F06-87514FB8928D}"/>
          </ac:picMkLst>
        </pc:picChg>
        <pc:picChg chg="add mod ord">
          <ac:chgData name="Farzana Aktar" userId="09d3ea30-41f0-440f-9313-5dc6eacf59ee" providerId="ADAL" clId="{E5022CB6-2A1C-4BAE-B4E5-22385146227C}" dt="2022-10-20T21:02:32.635" v="4682" actId="167"/>
          <ac:picMkLst>
            <pc:docMk/>
            <pc:sldMk cId="4034479644" sldId="266"/>
            <ac:picMk id="18" creationId="{0B20EB16-A4F3-4732-95B6-40D420EC2803}"/>
          </ac:picMkLst>
        </pc:picChg>
        <pc:cxnChg chg="add del">
          <ac:chgData name="Farzana Aktar" userId="09d3ea30-41f0-440f-9313-5dc6eacf59ee" providerId="ADAL" clId="{E5022CB6-2A1C-4BAE-B4E5-22385146227C}" dt="2022-10-20T19:19:23.526" v="3948" actId="26606"/>
          <ac:cxnSpMkLst>
            <pc:docMk/>
            <pc:sldMk cId="4034479644" sldId="266"/>
            <ac:cxnSpMk id="15" creationId="{BCDAEC91-5BCE-4B55-9CC0-43EF94CB734B}"/>
          </ac:cxnSpMkLst>
        </pc:cxnChg>
        <pc:cxnChg chg="add del">
          <ac:chgData name="Farzana Aktar" userId="09d3ea30-41f0-440f-9313-5dc6eacf59ee" providerId="ADAL" clId="{E5022CB6-2A1C-4BAE-B4E5-22385146227C}" dt="2022-10-20T19:22:14.719" v="3966" actId="26606"/>
          <ac:cxnSpMkLst>
            <pc:docMk/>
            <pc:sldMk cId="4034479644" sldId="266"/>
            <ac:cxnSpMk id="49" creationId="{BCDAEC91-5BCE-4B55-9CC0-43EF94CB734B}"/>
          </ac:cxnSpMkLst>
        </pc:cxnChg>
        <pc:cxnChg chg="add">
          <ac:chgData name="Farzana Aktar" userId="09d3ea30-41f0-440f-9313-5dc6eacf59ee" providerId="ADAL" clId="{E5022CB6-2A1C-4BAE-B4E5-22385146227C}" dt="2022-10-20T19:22:21.571" v="3975" actId="26606"/>
          <ac:cxnSpMkLst>
            <pc:docMk/>
            <pc:sldMk cId="4034479644" sldId="266"/>
            <ac:cxnSpMk id="72" creationId="{BCDAEC91-5BCE-4B55-9CC0-43EF94CB734B}"/>
          </ac:cxnSpMkLst>
        </pc:cxnChg>
      </pc:sldChg>
      <pc:sldChg chg="addSp delSp modSp add mod setBg setClrOvrMap">
        <pc:chgData name="Farzana Aktar" userId="09d3ea30-41f0-440f-9313-5dc6eacf59ee" providerId="ADAL" clId="{E5022CB6-2A1C-4BAE-B4E5-22385146227C}" dt="2022-10-20T21:03:51.288" v="4700" actId="26606"/>
        <pc:sldMkLst>
          <pc:docMk/>
          <pc:sldMk cId="441096470" sldId="267"/>
        </pc:sldMkLst>
        <pc:spChg chg="mod">
          <ac:chgData name="Farzana Aktar" userId="09d3ea30-41f0-440f-9313-5dc6eacf59ee" providerId="ADAL" clId="{E5022CB6-2A1C-4BAE-B4E5-22385146227C}" dt="2022-10-20T21:03:51.288" v="4700" actId="26606"/>
          <ac:spMkLst>
            <pc:docMk/>
            <pc:sldMk cId="441096470" sldId="267"/>
            <ac:spMk id="4" creationId="{8D8F19BA-F0BF-4AD6-8724-B16C9D2BFC93}"/>
          </ac:spMkLst>
        </pc:spChg>
        <pc:spChg chg="del">
          <ac:chgData name="Farzana Aktar" userId="09d3ea30-41f0-440f-9313-5dc6eacf59ee" providerId="ADAL" clId="{E5022CB6-2A1C-4BAE-B4E5-22385146227C}" dt="2022-10-20T21:02:51.930" v="4689" actId="478"/>
          <ac:spMkLst>
            <pc:docMk/>
            <pc:sldMk cId="441096470" sldId="267"/>
            <ac:spMk id="54" creationId="{F7D9A727-B400-46A1-9F7C-281462E47FB5}"/>
          </ac:spMkLst>
        </pc:spChg>
        <pc:spChg chg="del">
          <ac:chgData name="Farzana Aktar" userId="09d3ea30-41f0-440f-9313-5dc6eacf59ee" providerId="ADAL" clId="{E5022CB6-2A1C-4BAE-B4E5-22385146227C}" dt="2022-10-20T21:03:11.870" v="4692" actId="26606"/>
          <ac:spMkLst>
            <pc:docMk/>
            <pc:sldMk cId="441096470" sldId="267"/>
            <ac:spMk id="70" creationId="{87CC2527-562A-4F69-B487-4371E5B243E7}"/>
          </ac:spMkLst>
        </pc:spChg>
        <pc:spChg chg="mod">
          <ac:chgData name="Farzana Aktar" userId="09d3ea30-41f0-440f-9313-5dc6eacf59ee" providerId="ADAL" clId="{E5022CB6-2A1C-4BAE-B4E5-22385146227C}" dt="2022-10-20T21:03:51.288" v="4700" actId="26606"/>
          <ac:spMkLst>
            <pc:docMk/>
            <pc:sldMk cId="441096470" sldId="267"/>
            <ac:spMk id="71" creationId="{92DCAC0A-3993-4D8D-B9AC-A3C6B264BFDC}"/>
          </ac:spMkLst>
        </pc:spChg>
        <pc:spChg chg="add del">
          <ac:chgData name="Farzana Aktar" userId="09d3ea30-41f0-440f-9313-5dc6eacf59ee" providerId="ADAL" clId="{E5022CB6-2A1C-4BAE-B4E5-22385146227C}" dt="2022-10-20T21:03:38.298" v="4697" actId="478"/>
          <ac:spMkLst>
            <pc:docMk/>
            <pc:sldMk cId="441096470" sldId="267"/>
            <ac:spMk id="76" creationId="{D9490BC5-4C4F-26BE-ADC6-45A6DE162A2E}"/>
          </ac:spMkLst>
        </pc:spChg>
        <pc:spChg chg="add del">
          <ac:chgData name="Farzana Aktar" userId="09d3ea30-41f0-440f-9313-5dc6eacf59ee" providerId="ADAL" clId="{E5022CB6-2A1C-4BAE-B4E5-22385146227C}" dt="2022-10-20T21:03:51.288" v="4700" actId="26606"/>
          <ac:spMkLst>
            <pc:docMk/>
            <pc:sldMk cId="441096470" sldId="267"/>
            <ac:spMk id="79" creationId="{04812C46-200A-4DEB-A05E-3ED6C68C2387}"/>
          </ac:spMkLst>
        </pc:spChg>
        <pc:spChg chg="add del">
          <ac:chgData name="Farzana Aktar" userId="09d3ea30-41f0-440f-9313-5dc6eacf59ee" providerId="ADAL" clId="{E5022CB6-2A1C-4BAE-B4E5-22385146227C}" dt="2022-10-20T21:03:51.288" v="4700" actId="26606"/>
          <ac:spMkLst>
            <pc:docMk/>
            <pc:sldMk cId="441096470" sldId="267"/>
            <ac:spMk id="81" creationId="{D1EA859B-E555-4109-94F3-6700E046E008}"/>
          </ac:spMkLst>
        </pc:spChg>
        <pc:spChg chg="add">
          <ac:chgData name="Farzana Aktar" userId="09d3ea30-41f0-440f-9313-5dc6eacf59ee" providerId="ADAL" clId="{E5022CB6-2A1C-4BAE-B4E5-22385146227C}" dt="2022-10-20T21:03:51.288" v="4700" actId="26606"/>
          <ac:spMkLst>
            <pc:docMk/>
            <pc:sldMk cId="441096470" sldId="267"/>
            <ac:spMk id="86" creationId="{71B2258F-86CA-4D4D-8270-BC05FCDEBFB3}"/>
          </ac:spMkLst>
        </pc:spChg>
        <pc:picChg chg="mod">
          <ac:chgData name="Farzana Aktar" userId="09d3ea30-41f0-440f-9313-5dc6eacf59ee" providerId="ADAL" clId="{E5022CB6-2A1C-4BAE-B4E5-22385146227C}" dt="2022-10-20T21:03:51.288" v="4700" actId="26606"/>
          <ac:picMkLst>
            <pc:docMk/>
            <pc:sldMk cId="441096470" sldId="267"/>
            <ac:picMk id="18" creationId="{0B20EB16-A4F3-4732-95B6-40D420EC2803}"/>
          </ac:picMkLst>
        </pc:picChg>
        <pc:cxnChg chg="del">
          <ac:chgData name="Farzana Aktar" userId="09d3ea30-41f0-440f-9313-5dc6eacf59ee" providerId="ADAL" clId="{E5022CB6-2A1C-4BAE-B4E5-22385146227C}" dt="2022-10-20T21:03:11.870" v="4692" actId="26606"/>
          <ac:cxnSpMkLst>
            <pc:docMk/>
            <pc:sldMk cId="441096470" sldId="267"/>
            <ac:cxnSpMk id="72" creationId="{BCDAEC91-5BCE-4B55-9CC0-43EF94CB734B}"/>
          </ac:cxnSpMkLst>
        </pc:cxnChg>
      </pc:sldChg>
      <pc:sldChg chg="addSp delSp modSp add mod modAnim modNotesTx">
        <pc:chgData name="Farzana Aktar" userId="09d3ea30-41f0-440f-9313-5dc6eacf59ee" providerId="ADAL" clId="{E5022CB6-2A1C-4BAE-B4E5-22385146227C}" dt="2022-10-20T22:02:00.026" v="5364" actId="1076"/>
        <pc:sldMkLst>
          <pc:docMk/>
          <pc:sldMk cId="676259419" sldId="268"/>
        </pc:sldMkLst>
        <pc:spChg chg="mod">
          <ac:chgData name="Farzana Aktar" userId="09d3ea30-41f0-440f-9313-5dc6eacf59ee" providerId="ADAL" clId="{E5022CB6-2A1C-4BAE-B4E5-22385146227C}" dt="2022-10-20T22:01:53.313" v="5363" actId="1076"/>
          <ac:spMkLst>
            <pc:docMk/>
            <pc:sldMk cId="676259419" sldId="268"/>
            <ac:spMk id="6" creationId="{FA4D70B0-EC28-407B-A703-01B5BC26B91E}"/>
          </ac:spMkLst>
        </pc:spChg>
        <pc:spChg chg="mod">
          <ac:chgData name="Farzana Aktar" userId="09d3ea30-41f0-440f-9313-5dc6eacf59ee" providerId="ADAL" clId="{E5022CB6-2A1C-4BAE-B4E5-22385146227C}" dt="2022-10-20T22:02:00.026" v="5364" actId="1076"/>
          <ac:spMkLst>
            <pc:docMk/>
            <pc:sldMk cId="676259419" sldId="268"/>
            <ac:spMk id="9" creationId="{276ED161-F7E8-4332-ADFE-ECD04CC6A9D5}"/>
          </ac:spMkLst>
        </pc:spChg>
        <pc:spChg chg="mod">
          <ac:chgData name="Farzana Aktar" userId="09d3ea30-41f0-440f-9313-5dc6eacf59ee" providerId="ADAL" clId="{E5022CB6-2A1C-4BAE-B4E5-22385146227C}" dt="2022-10-20T21:20:02.049" v="5016" actId="20577"/>
          <ac:spMkLst>
            <pc:docMk/>
            <pc:sldMk cId="676259419" sldId="268"/>
            <ac:spMk id="21" creationId="{4B5E897F-6ECB-4CAA-A2A0-84B84529128D}"/>
          </ac:spMkLst>
        </pc:spChg>
        <pc:spChg chg="mod">
          <ac:chgData name="Farzana Aktar" userId="09d3ea30-41f0-440f-9313-5dc6eacf59ee" providerId="ADAL" clId="{E5022CB6-2A1C-4BAE-B4E5-22385146227C}" dt="2022-10-20T21:12:31.184" v="4746"/>
          <ac:spMkLst>
            <pc:docMk/>
            <pc:sldMk cId="676259419" sldId="268"/>
            <ac:spMk id="24" creationId="{BE1EFA42-7FD8-4C0F-9B8C-D754AD0D8E56}"/>
          </ac:spMkLst>
        </pc:spChg>
        <pc:spChg chg="add mod">
          <ac:chgData name="Farzana Aktar" userId="09d3ea30-41f0-440f-9313-5dc6eacf59ee" providerId="ADAL" clId="{E5022CB6-2A1C-4BAE-B4E5-22385146227C}" dt="2022-10-20T21:26:44.816" v="5039" actId="20577"/>
          <ac:spMkLst>
            <pc:docMk/>
            <pc:sldMk cId="676259419" sldId="268"/>
            <ac:spMk id="25" creationId="{467F4B90-FC3B-4186-8D69-FEF86F0AEC05}"/>
          </ac:spMkLst>
        </pc:spChg>
        <pc:spChg chg="add mod">
          <ac:chgData name="Farzana Aktar" userId="09d3ea30-41f0-440f-9313-5dc6eacf59ee" providerId="ADAL" clId="{E5022CB6-2A1C-4BAE-B4E5-22385146227C}" dt="2022-10-20T21:29:35.016" v="5087" actId="5793"/>
          <ac:spMkLst>
            <pc:docMk/>
            <pc:sldMk cId="676259419" sldId="268"/>
            <ac:spMk id="26" creationId="{38455EFC-68B6-42B9-9CF3-BF4BED7F0F66}"/>
          </ac:spMkLst>
        </pc:spChg>
        <pc:spChg chg="add mod">
          <ac:chgData name="Farzana Aktar" userId="09d3ea30-41f0-440f-9313-5dc6eacf59ee" providerId="ADAL" clId="{E5022CB6-2A1C-4BAE-B4E5-22385146227C}" dt="2022-10-20T21:23:46.364" v="5032" actId="20577"/>
          <ac:spMkLst>
            <pc:docMk/>
            <pc:sldMk cId="676259419" sldId="268"/>
            <ac:spMk id="27" creationId="{1B4D3CFA-2562-4F34-81C4-756998693D3B}"/>
          </ac:spMkLst>
        </pc:spChg>
        <pc:spChg chg="add mod">
          <ac:chgData name="Farzana Aktar" userId="09d3ea30-41f0-440f-9313-5dc6eacf59ee" providerId="ADAL" clId="{E5022CB6-2A1C-4BAE-B4E5-22385146227C}" dt="2022-10-20T21:23:37.674" v="5028" actId="20577"/>
          <ac:spMkLst>
            <pc:docMk/>
            <pc:sldMk cId="676259419" sldId="268"/>
            <ac:spMk id="28" creationId="{BA0BD94C-B16C-48B1-9C5E-27C5D35CE88D}"/>
          </ac:spMkLst>
        </pc:spChg>
        <pc:grpChg chg="del">
          <ac:chgData name="Farzana Aktar" userId="09d3ea30-41f0-440f-9313-5dc6eacf59ee" providerId="ADAL" clId="{E5022CB6-2A1C-4BAE-B4E5-22385146227C}" dt="2022-10-20T21:07:52.421" v="4708" actId="478"/>
          <ac:grpSpMkLst>
            <pc:docMk/>
            <pc:sldMk cId="676259419" sldId="268"/>
            <ac:grpSpMk id="12" creationId="{AC8362F1-999D-4E74-BB95-A1D8E64733C8}"/>
          </ac:grpSpMkLst>
        </pc:grpChg>
        <pc:grpChg chg="add mod">
          <ac:chgData name="Farzana Aktar" userId="09d3ea30-41f0-440f-9313-5dc6eacf59ee" providerId="ADAL" clId="{E5022CB6-2A1C-4BAE-B4E5-22385146227C}" dt="2022-10-20T22:01:46.225" v="5361" actId="1076"/>
          <ac:grpSpMkLst>
            <pc:docMk/>
            <pc:sldMk cId="676259419" sldId="268"/>
            <ac:grpSpMk id="19" creationId="{303446D9-26FD-42EA-8B34-276DAFAAC5C8}"/>
          </ac:grpSpMkLst>
        </pc:grpChg>
        <pc:grpChg chg="add del mod">
          <ac:chgData name="Farzana Aktar" userId="09d3ea30-41f0-440f-9313-5dc6eacf59ee" providerId="ADAL" clId="{E5022CB6-2A1C-4BAE-B4E5-22385146227C}" dt="2022-10-20T21:12:32.397" v="4747"/>
          <ac:grpSpMkLst>
            <pc:docMk/>
            <pc:sldMk cId="676259419" sldId="268"/>
            <ac:grpSpMk id="22" creationId="{FF36F4C3-CA5F-4948-A3C3-360ECC5FEDE1}"/>
          </ac:grpSpMkLst>
        </pc:grpChg>
        <pc:grpChg chg="add mod">
          <ac:chgData name="Farzana Aktar" userId="09d3ea30-41f0-440f-9313-5dc6eacf59ee" providerId="ADAL" clId="{E5022CB6-2A1C-4BAE-B4E5-22385146227C}" dt="2022-10-20T21:17:31.082" v="5010" actId="1076"/>
          <ac:grpSpMkLst>
            <pc:docMk/>
            <pc:sldMk cId="676259419" sldId="268"/>
            <ac:grpSpMk id="29" creationId="{7BD1F14C-2269-44C5-84A6-9F98A4B764ED}"/>
          </ac:grpSpMkLst>
        </pc:grpChg>
        <pc:grpChg chg="add mod">
          <ac:chgData name="Farzana Aktar" userId="09d3ea30-41f0-440f-9313-5dc6eacf59ee" providerId="ADAL" clId="{E5022CB6-2A1C-4BAE-B4E5-22385146227C}" dt="2022-10-20T21:17:45.018" v="5012" actId="1076"/>
          <ac:grpSpMkLst>
            <pc:docMk/>
            <pc:sldMk cId="676259419" sldId="268"/>
            <ac:grpSpMk id="30" creationId="{677B5A3E-596D-455C-8341-2EE519C7315E}"/>
          </ac:grpSpMkLst>
        </pc:grpChg>
        <pc:grpChg chg="add mod">
          <ac:chgData name="Farzana Aktar" userId="09d3ea30-41f0-440f-9313-5dc6eacf59ee" providerId="ADAL" clId="{E5022CB6-2A1C-4BAE-B4E5-22385146227C}" dt="2022-10-20T21:16:00.618" v="4977" actId="1076"/>
          <ac:grpSpMkLst>
            <pc:docMk/>
            <pc:sldMk cId="676259419" sldId="268"/>
            <ac:grpSpMk id="31" creationId="{AA754212-8501-4CC8-B897-E7A179C01491}"/>
          </ac:grpSpMkLst>
        </pc:grpChg>
        <pc:grpChg chg="add mod">
          <ac:chgData name="Farzana Aktar" userId="09d3ea30-41f0-440f-9313-5dc6eacf59ee" providerId="ADAL" clId="{E5022CB6-2A1C-4BAE-B4E5-22385146227C}" dt="2022-10-20T21:16:07.987" v="4980" actId="14100"/>
          <ac:grpSpMkLst>
            <pc:docMk/>
            <pc:sldMk cId="676259419" sldId="268"/>
            <ac:grpSpMk id="32" creationId="{B94000A6-79CF-4EC0-BD9E-4F6A2CA10BD7}"/>
          </ac:grpSpMkLst>
        </pc:grpChg>
        <pc:picChg chg="add del mod">
          <ac:chgData name="Farzana Aktar" userId="09d3ea30-41f0-440f-9313-5dc6eacf59ee" providerId="ADAL" clId="{E5022CB6-2A1C-4BAE-B4E5-22385146227C}" dt="2022-10-20T21:08:03.598" v="4715" actId="478"/>
          <ac:picMkLst>
            <pc:docMk/>
            <pc:sldMk cId="676259419" sldId="268"/>
            <ac:picMk id="5" creationId="{2B38190E-DEA8-4909-95E3-414ED7F87BAF}"/>
          </ac:picMkLst>
        </pc:picChg>
        <pc:picChg chg="add mod">
          <ac:chgData name="Farzana Aktar" userId="09d3ea30-41f0-440f-9313-5dc6eacf59ee" providerId="ADAL" clId="{E5022CB6-2A1C-4BAE-B4E5-22385146227C}" dt="2022-10-20T21:15:19.338" v="4965" actId="164"/>
          <ac:picMkLst>
            <pc:docMk/>
            <pc:sldMk cId="676259419" sldId="268"/>
            <ac:picMk id="11" creationId="{394CB97A-D8FA-4B20-A893-84B08C5D516B}"/>
          </ac:picMkLst>
        </pc:picChg>
        <pc:picChg chg="add mod modCrop">
          <ac:chgData name="Farzana Aktar" userId="09d3ea30-41f0-440f-9313-5dc6eacf59ee" providerId="ADAL" clId="{E5022CB6-2A1C-4BAE-B4E5-22385146227C}" dt="2022-10-20T21:15:05.290" v="4963" actId="164"/>
          <ac:picMkLst>
            <pc:docMk/>
            <pc:sldMk cId="676259419" sldId="268"/>
            <ac:picMk id="14" creationId="{F0107763-CF84-4E6B-B4D0-B01AE771CD0C}"/>
          </ac:picMkLst>
        </pc:picChg>
        <pc:picChg chg="add mod">
          <ac:chgData name="Farzana Aktar" userId="09d3ea30-41f0-440f-9313-5dc6eacf59ee" providerId="ADAL" clId="{E5022CB6-2A1C-4BAE-B4E5-22385146227C}" dt="2022-10-20T21:15:22.130" v="4966" actId="164"/>
          <ac:picMkLst>
            <pc:docMk/>
            <pc:sldMk cId="676259419" sldId="268"/>
            <ac:picMk id="16" creationId="{12C2F975-8605-410D-A0F5-5C1183CF0CE3}"/>
          </ac:picMkLst>
        </pc:picChg>
        <pc:picChg chg="add mod">
          <ac:chgData name="Farzana Aktar" userId="09d3ea30-41f0-440f-9313-5dc6eacf59ee" providerId="ADAL" clId="{E5022CB6-2A1C-4BAE-B4E5-22385146227C}" dt="2022-10-20T21:15:41.058" v="4973" actId="164"/>
          <ac:picMkLst>
            <pc:docMk/>
            <pc:sldMk cId="676259419" sldId="268"/>
            <ac:picMk id="18" creationId="{38CF2915-E6A1-40D3-B75C-BD61DB7B1D68}"/>
          </ac:picMkLst>
        </pc:picChg>
        <pc:picChg chg="mod">
          <ac:chgData name="Farzana Aktar" userId="09d3ea30-41f0-440f-9313-5dc6eacf59ee" providerId="ADAL" clId="{E5022CB6-2A1C-4BAE-B4E5-22385146227C}" dt="2022-10-20T21:11:24.914" v="4739"/>
          <ac:picMkLst>
            <pc:docMk/>
            <pc:sldMk cId="676259419" sldId="268"/>
            <ac:picMk id="20" creationId="{9E39006D-A165-464D-B019-E39D72A79E77}"/>
          </ac:picMkLst>
        </pc:picChg>
        <pc:picChg chg="mod">
          <ac:chgData name="Farzana Aktar" userId="09d3ea30-41f0-440f-9313-5dc6eacf59ee" providerId="ADAL" clId="{E5022CB6-2A1C-4BAE-B4E5-22385146227C}" dt="2022-10-20T21:12:31.184" v="4746"/>
          <ac:picMkLst>
            <pc:docMk/>
            <pc:sldMk cId="676259419" sldId="268"/>
            <ac:picMk id="23" creationId="{A35C15EC-9EA7-4E4A-9B54-923CA3556744}"/>
          </ac:picMkLst>
        </pc:picChg>
      </pc:sldChg>
      <pc:sldChg chg="add del">
        <pc:chgData name="Farzana Aktar" userId="09d3ea30-41f0-440f-9313-5dc6eacf59ee" providerId="ADAL" clId="{E5022CB6-2A1C-4BAE-B4E5-22385146227C}" dt="2022-10-20T21:28:39.186" v="5047" actId="47"/>
        <pc:sldMkLst>
          <pc:docMk/>
          <pc:sldMk cId="1185404911" sldId="269"/>
        </pc:sldMkLst>
      </pc:sldChg>
      <pc:sldChg chg="modSp add mod">
        <pc:chgData name="Farzana Aktar" userId="09d3ea30-41f0-440f-9313-5dc6eacf59ee" providerId="ADAL" clId="{E5022CB6-2A1C-4BAE-B4E5-22385146227C}" dt="2022-10-20T21:28:33.055" v="5046" actId="11"/>
        <pc:sldMkLst>
          <pc:docMk/>
          <pc:sldMk cId="162253123" sldId="270"/>
        </pc:sldMkLst>
        <pc:spChg chg="mod">
          <ac:chgData name="Farzana Aktar" userId="09d3ea30-41f0-440f-9313-5dc6eacf59ee" providerId="ADAL" clId="{E5022CB6-2A1C-4BAE-B4E5-22385146227C}" dt="2022-10-20T21:28:33.055" v="5046" actId="11"/>
          <ac:spMkLst>
            <pc:docMk/>
            <pc:sldMk cId="162253123" sldId="270"/>
            <ac:spMk id="3" creationId="{5480ABD6-B0BD-B94F-9DA7-56F8E322B8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we are advancing towards future, extended reality, which is the umbrella term for Virtual, mixed and augmented reality, is becoming the future. So when we are in immersive environment, do we want to use controllers, or some physical metaphors or just bare hands to interact with the virtual objects, even after we choose the device to interact, how EXACTLY do we use that device of interaction?</a:t>
            </a:r>
          </a:p>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2</a:t>
            </a:fld>
            <a:endParaRPr lang="en-US"/>
          </a:p>
        </p:txBody>
      </p:sp>
    </p:spTree>
    <p:extLst>
      <p:ext uri="{BB962C8B-B14F-4D97-AF65-F5344CB8AC3E}">
        <p14:creationId xmlns:p14="http://schemas.microsoft.com/office/powerpoint/2010/main" val="187264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order to answer to that very question, we are proposing a user-centered approach called elicitation. In an elicitation study, participants are provided with a set of system actions called referents and asked to suggest their preferred interaction techniques for those referents. The goal of our study is to find the interaction techniques that are most intuitive and natural to the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Also, Famous HCI researcher Jacob O. </a:t>
            </a:r>
            <a:r>
              <a:rPr lang="en-CA" dirty="0" err="1"/>
              <a:t>Wobbrock</a:t>
            </a:r>
            <a:r>
              <a:rPr lang="en-CA" dirty="0"/>
              <a:t> found 40% difference by comparing the gesture set proposed by designers and the set elicited from participants. Elicitation studies can help resolve this discrepancy by enabling users, instead of the designers of </a:t>
            </a:r>
            <a:r>
              <a:rPr lang="en-CA"/>
              <a:t>the system, </a:t>
            </a:r>
            <a:r>
              <a:rPr lang="en-CA" dirty="0"/>
              <a:t>to propose how they would like to interact.</a:t>
            </a:r>
          </a:p>
        </p:txBody>
      </p:sp>
      <p:sp>
        <p:nvSpPr>
          <p:cNvPr id="4" name="Slide Number Placeholder 3"/>
          <p:cNvSpPr>
            <a:spLocks noGrp="1"/>
          </p:cNvSpPr>
          <p:nvPr>
            <p:ph type="sldNum" sz="quarter" idx="5"/>
          </p:nvPr>
        </p:nvSpPr>
        <p:spPr/>
        <p:txBody>
          <a:bodyPr/>
          <a:lstStyle/>
          <a:p>
            <a:fld id="{EAB58301-8E47-694C-884E-80E9D5260CC5}" type="slidenum">
              <a:rPr lang="en-US" smtClean="0"/>
              <a:t>3</a:t>
            </a:fld>
            <a:endParaRPr lang="en-US"/>
          </a:p>
        </p:txBody>
      </p:sp>
    </p:spTree>
    <p:extLst>
      <p:ext uri="{BB962C8B-B14F-4D97-AF65-F5344CB8AC3E}">
        <p14:creationId xmlns:p14="http://schemas.microsoft.com/office/powerpoint/2010/main" val="362485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There is a major factor that affects the results of elicitation- legacy bias. The participants are most likely to be biased from their experience with previous technology. So to avoid those biases, researchers have proposed three methods: production- where one participant generates multiple techniques for a single referent. 2. Priming- where participants get informed about the technology before the study, and third, partners- where multiple participants can brainstorm their ideas before proposing a technique.</a:t>
            </a:r>
          </a:p>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4</a:t>
            </a:fld>
            <a:endParaRPr lang="en-US"/>
          </a:p>
        </p:txBody>
      </p:sp>
    </p:spTree>
    <p:extLst>
      <p:ext uri="{BB962C8B-B14F-4D97-AF65-F5344CB8AC3E}">
        <p14:creationId xmlns:p14="http://schemas.microsoft.com/office/powerpoint/2010/main" val="176268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we gather the elicited data, we need to evaluate them-&gt; agreement score is the most widely used evaluation measure for elicitation study where you find the techniques that were most agreed upon by the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Besides gathering the most popular interaction techniques, we can also assess and compare learnability, memorability, ease of execution and conception and goodness of fit of the proposed interaction techniques with the ones developed by the designers.</a:t>
            </a:r>
          </a:p>
        </p:txBody>
      </p:sp>
      <p:sp>
        <p:nvSpPr>
          <p:cNvPr id="4" name="Slide Number Placeholder 3"/>
          <p:cNvSpPr>
            <a:spLocks noGrp="1"/>
          </p:cNvSpPr>
          <p:nvPr>
            <p:ph type="sldNum" sz="quarter" idx="5"/>
          </p:nvPr>
        </p:nvSpPr>
        <p:spPr/>
        <p:txBody>
          <a:bodyPr/>
          <a:lstStyle/>
          <a:p>
            <a:fld id="{EAB58301-8E47-694C-884E-80E9D5260CC5}" type="slidenum">
              <a:rPr lang="en-US" smtClean="0"/>
              <a:t>5</a:t>
            </a:fld>
            <a:endParaRPr lang="en-US"/>
          </a:p>
        </p:txBody>
      </p:sp>
    </p:spTree>
    <p:extLst>
      <p:ext uri="{BB962C8B-B14F-4D97-AF65-F5344CB8AC3E}">
        <p14:creationId xmlns:p14="http://schemas.microsoft.com/office/powerpoint/2010/main" val="157708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let’s talk about why it is so important to research elicitation specifically for interactions with 3d Data visualizations in immersive environments. Unlike conventional display based systems, the head mounted displays enable a whole new world with larger workspace and more input modalities. This opens up to certain interaction challenges regarding </a:t>
            </a:r>
          </a:p>
          <a:p>
            <a:endParaRPr lang="en-CA" dirty="0"/>
          </a:p>
          <a:p>
            <a:r>
              <a:rPr lang="en-CA" dirty="0"/>
              <a:t>……….</a:t>
            </a:r>
          </a:p>
          <a:p>
            <a:endParaRPr lang="en-CA" dirty="0"/>
          </a:p>
          <a:p>
            <a:r>
              <a:rPr lang="en-CA" dirty="0"/>
              <a:t>For truly understanding users’ perspective and preferences in dealing with these aspects of interactions, in this study we argue that elicitation of those preferences is of utmost importance. </a:t>
            </a:r>
          </a:p>
        </p:txBody>
      </p:sp>
      <p:sp>
        <p:nvSpPr>
          <p:cNvPr id="4" name="Slide Number Placeholder 3"/>
          <p:cNvSpPr>
            <a:spLocks noGrp="1"/>
          </p:cNvSpPr>
          <p:nvPr>
            <p:ph type="sldNum" sz="quarter" idx="5"/>
          </p:nvPr>
        </p:nvSpPr>
        <p:spPr/>
        <p:txBody>
          <a:bodyPr/>
          <a:lstStyle/>
          <a:p>
            <a:fld id="{EAB58301-8E47-694C-884E-80E9D5260CC5}" type="slidenum">
              <a:rPr lang="en-US" smtClean="0"/>
              <a:t>6</a:t>
            </a:fld>
            <a:endParaRPr lang="en-US"/>
          </a:p>
        </p:txBody>
      </p:sp>
    </p:spTree>
    <p:extLst>
      <p:ext uri="{BB962C8B-B14F-4D97-AF65-F5344CB8AC3E}">
        <p14:creationId xmlns:p14="http://schemas.microsoft.com/office/powerpoint/2010/main" val="247001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7</a:t>
            </a:fld>
            <a:endParaRPr lang="en-US"/>
          </a:p>
        </p:txBody>
      </p:sp>
    </p:spTree>
    <p:extLst>
      <p:ext uri="{BB962C8B-B14F-4D97-AF65-F5344CB8AC3E}">
        <p14:creationId xmlns:p14="http://schemas.microsoft.com/office/powerpoint/2010/main" val="432569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1578279" y="1785343"/>
            <a:ext cx="7841294" cy="2342688"/>
          </a:xfrm>
          <a:prstGeom prst="rect">
            <a:avLst/>
          </a:prstGeom>
        </p:spPr>
        <p:txBody>
          <a:bodyPr anchor="b">
            <a:normAutofit/>
          </a:bodyPr>
          <a:lstStyle>
            <a:lvl1pPr algn="l">
              <a:lnSpc>
                <a:spcPts val="5600"/>
              </a:lnSpc>
              <a:defRPr sz="5400" b="1">
                <a:solidFill>
                  <a:schemeClr val="accent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1578279" y="4128032"/>
            <a:ext cx="7841294" cy="714931"/>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1578279" y="4849226"/>
            <a:ext cx="7841294" cy="1125689"/>
          </a:xfrm>
          <a:prstGeom prst="rect">
            <a:avLst/>
          </a:prstGeom>
        </p:spPr>
        <p:txBody>
          <a:bodyPr anchor="b" anchorCtr="0">
            <a:noAutofit/>
          </a:bodyPr>
          <a:lstStyle>
            <a:lvl1pPr marL="0" indent="0">
              <a:lnSpc>
                <a:spcPts val="2000"/>
              </a:lnSpc>
              <a:spcBef>
                <a:spcPts val="0"/>
              </a:spcBef>
              <a:buNone/>
              <a:defRPr sz="1800">
                <a:solidFill>
                  <a:schemeClr val="tx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1578279" y="5981178"/>
            <a:ext cx="6586081" cy="521874"/>
          </a:xfrm>
          <a:prstGeom prst="rect">
            <a:avLst/>
          </a:prstGeom>
        </p:spPr>
        <p:txBody>
          <a:bodyPr>
            <a:normAutofit/>
          </a:bodyPr>
          <a:lstStyle>
            <a:lvl1pPr marL="0" indent="0">
              <a:spcBef>
                <a:spcPts val="0"/>
              </a:spcBef>
              <a:buNone/>
              <a:defRPr sz="1400" b="1">
                <a:solidFill>
                  <a:schemeClr val="accent3"/>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DBF3C08-C8EC-DC49-84E7-B18774364A03}"/>
              </a:ext>
            </a:extLst>
          </p:cNvPr>
          <p:cNvSpPr>
            <a:spLocks noGrp="1"/>
          </p:cNvSpPr>
          <p:nvPr>
            <p:ph type="sldNum" sz="quarter" idx="12"/>
          </p:nvPr>
        </p:nvSpPr>
        <p:spPr>
          <a:xfrm>
            <a:off x="9146427" y="6380538"/>
            <a:ext cx="2743200" cy="365125"/>
          </a:xfrm>
          <a:prstGeom prst="rect">
            <a:avLst/>
          </a:prstGeom>
        </p:spPr>
        <p:txBody>
          <a:bodyPr/>
          <a:lstStyle>
            <a:lvl1pPr algn="r">
              <a:defRPr sz="1000"/>
            </a:lvl1pPr>
          </a:lstStyle>
          <a:p>
            <a:fld id="{5C35FCF4-C3EF-BD43-82E0-05BC237DAD2A}" type="slidenum">
              <a:rPr lang="en-US" smtClean="0"/>
              <a:pPr/>
              <a:t>‹#›</a:t>
            </a:fld>
            <a:endParaRPr lang="en-US" dirty="0"/>
          </a:p>
        </p:txBody>
      </p:sp>
      <p:sp>
        <p:nvSpPr>
          <p:cNvPr id="7" name="Title 1">
            <a:extLst>
              <a:ext uri="{FF2B5EF4-FFF2-40B4-BE49-F238E27FC236}">
                <a16:creationId xmlns:a16="http://schemas.microsoft.com/office/drawing/2014/main" id="{4AF4FC2F-942D-6942-8D5B-4C7E0E5244FF}"/>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655241"/>
            <a:ext cx="3982602" cy="2222782"/>
          </a:xfrm>
          <a:prstGeom prst="rect">
            <a:avLst/>
          </a:prstGeom>
        </p:spPr>
        <p:txBody>
          <a:bodyPr/>
          <a:lstStyle>
            <a:lvl1pPr marL="0" indent="0">
              <a:buNone/>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933864"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7240719" y="1655241"/>
            <a:ext cx="3982602" cy="2222782"/>
          </a:xfrm>
          <a:prstGeom prst="rect">
            <a:avLst/>
          </a:prstGeom>
        </p:spPr>
        <p:txBody>
          <a:bodyPr/>
          <a:lstStyle>
            <a:lvl1pPr marL="0" indent="0">
              <a:buNone/>
              <a:defRPr/>
            </a:lvl1pPr>
          </a:lstStyle>
          <a:p>
            <a:r>
              <a:rPr lang="en-US"/>
              <a:t>Click icon to add picture</a:t>
            </a:r>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7240719"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5D4A5085-02C7-C249-93B0-AC3B6836CB82}"/>
              </a:ext>
            </a:extLst>
          </p:cNvPr>
          <p:cNvSpPr>
            <a:spLocks noGrp="1"/>
          </p:cNvSpPr>
          <p:nvPr>
            <p:ph type="sldNum" sz="quarter" idx="12"/>
          </p:nvPr>
        </p:nvSpPr>
        <p:spPr>
          <a:xfrm>
            <a:off x="9146427" y="6380538"/>
            <a:ext cx="2743200" cy="365125"/>
          </a:xfrm>
          <a:prstGeom prst="rect">
            <a:avLst/>
          </a:prstGeom>
        </p:spPr>
        <p:txBody>
          <a:bodyPr/>
          <a:lstStyle>
            <a:lvl1pPr algn="r">
              <a:defRPr sz="1000"/>
            </a:lvl1pPr>
          </a:lstStyle>
          <a:p>
            <a:fld id="{5C35FCF4-C3EF-BD43-82E0-05BC237DAD2A}" type="slidenum">
              <a:rPr lang="en-US" smtClean="0"/>
              <a:pPr/>
              <a:t>‹#›</a:t>
            </a:fld>
            <a:endParaRPr lang="en-US" dirty="0"/>
          </a:p>
        </p:txBody>
      </p:sp>
      <p:sp>
        <p:nvSpPr>
          <p:cNvPr id="10" name="Title 1">
            <a:extLst>
              <a:ext uri="{FF2B5EF4-FFF2-40B4-BE49-F238E27FC236}">
                <a16:creationId xmlns:a16="http://schemas.microsoft.com/office/drawing/2014/main" id="{5CF9A15B-E143-B248-AA59-A29370229760}"/>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1578280" y="1637270"/>
            <a:ext cx="8749432" cy="4621427"/>
          </a:xfrm>
          <a:prstGeom prst="rect">
            <a:avLst/>
          </a:prstGeom>
        </p:spPr>
        <p:txBody>
          <a:bodyPr anchor="ctr" anchorCtr="0"/>
          <a:lstStyle>
            <a:lvl1pPr marL="0" indent="0">
              <a:lnSpc>
                <a:spcPts val="6200"/>
              </a:lnSpc>
              <a:spcBef>
                <a:spcPts val="0"/>
              </a:spcBef>
              <a:buNone/>
              <a:defRPr sz="6000" b="1">
                <a:solidFill>
                  <a:schemeClr val="accent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1578279" y="1680519"/>
            <a:ext cx="8418337" cy="1928468"/>
          </a:xfrm>
          <a:prstGeom prst="rect">
            <a:avLst/>
          </a:prstGeom>
        </p:spPr>
        <p:txBody>
          <a:bodyPr anchor="b">
            <a:normAutofit/>
          </a:bodyPr>
          <a:lstStyle>
            <a:lvl1pPr algn="l">
              <a:lnSpc>
                <a:spcPts val="3800"/>
              </a:lnSpc>
              <a:defRPr sz="3600" b="1">
                <a:solidFill>
                  <a:schemeClr val="accent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1578279" y="3624188"/>
            <a:ext cx="8418337" cy="780997"/>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1578279" y="4420386"/>
            <a:ext cx="8418337" cy="1468879"/>
          </a:xfrm>
          <a:prstGeom prst="rect">
            <a:avLst/>
          </a:prstGeom>
        </p:spPr>
        <p:txBody>
          <a:bodyPr anchor="b" anchorCtr="0">
            <a:noAutofit/>
          </a:bodyPr>
          <a:lstStyle>
            <a:lvl1pPr marL="0" indent="0">
              <a:lnSpc>
                <a:spcPts val="2000"/>
              </a:lnSpc>
              <a:spcBef>
                <a:spcPts val="0"/>
              </a:spcBef>
              <a:buNone/>
              <a:defRPr sz="1800" b="0">
                <a:solidFill>
                  <a:schemeClr val="tx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f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post.com/software/tableau-in-hololens-2" TargetMode="External"/><Relationship Id="rId2" Type="http://schemas.openxmlformats.org/officeDocument/2006/relationships/hyperlink" Target="https://www.br-automation.com/en/about-us/press-room/technology-highlights/virtual-meets-reality/" TargetMode="External"/><Relationship Id="rId1" Type="http://schemas.openxmlformats.org/officeDocument/2006/relationships/slideLayout" Target="../slideLayouts/slideLayout2.xml"/><Relationship Id="rId4" Type="http://schemas.openxmlformats.org/officeDocument/2006/relationships/hyperlink" Target="https://austinstartups.com/sxsw-pitch-finalist-virtualitics-20a53ef6e9b4"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army.mil/article/185515/keeping_it_real_natick_scientists_investigating_augmented_reality_as_a_mission_planning_too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BE60-5D8F-6C41-A517-E4C3855CFB66}"/>
              </a:ext>
            </a:extLst>
          </p:cNvPr>
          <p:cNvSpPr>
            <a:spLocks noGrp="1"/>
          </p:cNvSpPr>
          <p:nvPr>
            <p:ph type="ctrTitle"/>
          </p:nvPr>
        </p:nvSpPr>
        <p:spPr>
          <a:xfrm>
            <a:off x="1560519" y="1742645"/>
            <a:ext cx="10033713" cy="2342688"/>
          </a:xfrm>
        </p:spPr>
        <p:txBody>
          <a:bodyPr>
            <a:noAutofit/>
          </a:bodyPr>
          <a:lstStyle/>
          <a:p>
            <a:r>
              <a:rPr lang="en-US" sz="3200" b="1" i="0" u="none" strike="noStrike" baseline="0" dirty="0">
                <a:latin typeface="Bahnschrift" panose="020B0502040204020203" pitchFamily="34" charset="0"/>
              </a:rPr>
              <a:t>Elicitation of Interaction Techniques with 3D Data Visualizations in </a:t>
            </a:r>
            <a:r>
              <a:rPr lang="en-CA" sz="3200" b="1" i="0" u="none" strike="noStrike" baseline="0" dirty="0">
                <a:latin typeface="Bahnschrift" panose="020B0502040204020203" pitchFamily="34" charset="0"/>
              </a:rPr>
              <a:t>Immersive Environment using HMDs</a:t>
            </a:r>
            <a:endParaRPr lang="en-US" sz="3200" dirty="0"/>
          </a:p>
        </p:txBody>
      </p:sp>
      <p:sp>
        <p:nvSpPr>
          <p:cNvPr id="3" name="Subtitle 2">
            <a:extLst>
              <a:ext uri="{FF2B5EF4-FFF2-40B4-BE49-F238E27FC236}">
                <a16:creationId xmlns:a16="http://schemas.microsoft.com/office/drawing/2014/main" id="{59828DA3-9E9C-174C-A096-933EB68D54B0}"/>
              </a:ext>
            </a:extLst>
          </p:cNvPr>
          <p:cNvSpPr>
            <a:spLocks noGrp="1"/>
          </p:cNvSpPr>
          <p:nvPr>
            <p:ph type="subTitle" idx="1"/>
          </p:nvPr>
        </p:nvSpPr>
        <p:spPr/>
        <p:txBody>
          <a:bodyPr/>
          <a:lstStyle/>
          <a:p>
            <a:r>
              <a:rPr lang="en-CA" dirty="0"/>
              <a:t>Authors: Farzana Aktar &amp; Dr. Frank Maurer</a:t>
            </a:r>
          </a:p>
          <a:p>
            <a:endParaRPr lang="en-US" dirty="0"/>
          </a:p>
        </p:txBody>
      </p:sp>
      <p:sp>
        <p:nvSpPr>
          <p:cNvPr id="4" name="Text Placeholder 3">
            <a:extLst>
              <a:ext uri="{FF2B5EF4-FFF2-40B4-BE49-F238E27FC236}">
                <a16:creationId xmlns:a16="http://schemas.microsoft.com/office/drawing/2014/main" id="{13E932DF-6BEC-8349-9E3C-C74C19687D56}"/>
              </a:ext>
            </a:extLst>
          </p:cNvPr>
          <p:cNvSpPr>
            <a:spLocks noGrp="1"/>
          </p:cNvSpPr>
          <p:nvPr>
            <p:ph type="body" sz="quarter" idx="10"/>
          </p:nvPr>
        </p:nvSpPr>
        <p:spPr/>
        <p:txBody>
          <a:bodyPr/>
          <a:lstStyle/>
          <a:p>
            <a:r>
              <a:rPr lang="en-US" dirty="0"/>
              <a:t>Presenter: Farzana Aktar</a:t>
            </a:r>
          </a:p>
          <a:p>
            <a:r>
              <a:rPr lang="en-US" dirty="0"/>
              <a:t>	  Graduate Student</a:t>
            </a:r>
          </a:p>
          <a:p>
            <a:r>
              <a:rPr lang="en-US" dirty="0"/>
              <a:t>	  Department of Computer Science</a:t>
            </a:r>
          </a:p>
          <a:p>
            <a:r>
              <a:rPr lang="en-US" dirty="0"/>
              <a:t>	  University of Calgary, Canada</a:t>
            </a:r>
          </a:p>
        </p:txBody>
      </p:sp>
      <p:sp>
        <p:nvSpPr>
          <p:cNvPr id="5" name="Text Placeholder 4">
            <a:extLst>
              <a:ext uri="{FF2B5EF4-FFF2-40B4-BE49-F238E27FC236}">
                <a16:creationId xmlns:a16="http://schemas.microsoft.com/office/drawing/2014/main" id="{93423051-1C04-6F46-BEDF-92AECB74013E}"/>
              </a:ext>
            </a:extLst>
          </p:cNvPr>
          <p:cNvSpPr>
            <a:spLocks noGrp="1"/>
          </p:cNvSpPr>
          <p:nvPr>
            <p:ph type="body" sz="quarter" idx="11"/>
          </p:nvPr>
        </p:nvSpPr>
        <p:spPr/>
        <p:txBody>
          <a:bodyPr/>
          <a:lstStyle/>
          <a:p>
            <a:r>
              <a:rPr lang="en-US" dirty="0"/>
              <a:t>21</a:t>
            </a:r>
            <a:r>
              <a:rPr lang="en-US" baseline="30000" dirty="0"/>
              <a:t>st</a:t>
            </a:r>
            <a:r>
              <a:rPr lang="en-US" dirty="0"/>
              <a:t> October 2022 (SGT)</a:t>
            </a:r>
          </a:p>
        </p:txBody>
      </p:sp>
      <p:pic>
        <p:nvPicPr>
          <p:cNvPr id="7" name="Picture 6">
            <a:extLst>
              <a:ext uri="{FF2B5EF4-FFF2-40B4-BE49-F238E27FC236}">
                <a16:creationId xmlns:a16="http://schemas.microsoft.com/office/drawing/2014/main" id="{7E529028-8F4B-4D8F-8DF3-74022F857483}"/>
              </a:ext>
            </a:extLst>
          </p:cNvPr>
          <p:cNvPicPr>
            <a:picLocks noChangeAspect="1"/>
          </p:cNvPicPr>
          <p:nvPr/>
        </p:nvPicPr>
        <p:blipFill>
          <a:blip r:embed="rId2"/>
          <a:stretch>
            <a:fillRect/>
          </a:stretch>
        </p:blipFill>
        <p:spPr>
          <a:xfrm>
            <a:off x="5743853" y="511713"/>
            <a:ext cx="4322912" cy="1380571"/>
          </a:xfrm>
          <a:prstGeom prst="rect">
            <a:avLst/>
          </a:prstGeom>
        </p:spPr>
      </p:pic>
    </p:spTree>
    <p:extLst>
      <p:ext uri="{BB962C8B-B14F-4D97-AF65-F5344CB8AC3E}">
        <p14:creationId xmlns:p14="http://schemas.microsoft.com/office/powerpoint/2010/main" val="368241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2</a:t>
            </a:fld>
            <a:endParaRPr lang="en-US" dirty="0"/>
          </a:p>
        </p:txBody>
      </p:sp>
      <p:sp>
        <p:nvSpPr>
          <p:cNvPr id="8" name="Title 1">
            <a:extLst>
              <a:ext uri="{FF2B5EF4-FFF2-40B4-BE49-F238E27FC236}">
                <a16:creationId xmlns:a16="http://schemas.microsoft.com/office/drawing/2014/main" id="{7754197C-E35C-4A7C-9D52-8842CEC0A6E9}"/>
              </a:ext>
            </a:extLst>
          </p:cNvPr>
          <p:cNvSpPr txBox="1">
            <a:spLocks/>
          </p:cNvSpPr>
          <p:nvPr/>
        </p:nvSpPr>
        <p:spPr>
          <a:xfrm>
            <a:off x="5337918" y="5010711"/>
            <a:ext cx="6988404" cy="7899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Roboto"/>
              <a:buNone/>
              <a:defRPr sz="3600" b="1" i="0" u="none" strike="noStrike" cap="none">
                <a:solidFill>
                  <a:schemeClr val="tx1"/>
                </a:solidFill>
                <a:latin typeface="Calibri" panose="020F0502020204030204" pitchFamily="34" charset="0"/>
                <a:ea typeface="Roboto"/>
                <a:cs typeface="Calibri" panose="020F0502020204030204" pitchFamily="34"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How do </a:t>
            </a:r>
            <a:r>
              <a:rPr lang="en-US" sz="3200" dirty="0">
                <a:solidFill>
                  <a:schemeClr val="accent6"/>
                </a:solidFill>
              </a:rPr>
              <a:t>users</a:t>
            </a:r>
            <a:r>
              <a:rPr lang="en-US" sz="2400" dirty="0"/>
              <a:t> want to interact with 3D visualizations in immersive environments?</a:t>
            </a:r>
          </a:p>
        </p:txBody>
      </p:sp>
      <p:grpSp>
        <p:nvGrpSpPr>
          <p:cNvPr id="15" name="Group 14">
            <a:extLst>
              <a:ext uri="{FF2B5EF4-FFF2-40B4-BE49-F238E27FC236}">
                <a16:creationId xmlns:a16="http://schemas.microsoft.com/office/drawing/2014/main" id="{40AF2523-CA9A-4076-B71F-E32DA64E6D1F}"/>
              </a:ext>
            </a:extLst>
          </p:cNvPr>
          <p:cNvGrpSpPr/>
          <p:nvPr/>
        </p:nvGrpSpPr>
        <p:grpSpPr>
          <a:xfrm>
            <a:off x="3973702" y="1011373"/>
            <a:ext cx="4300285" cy="3134591"/>
            <a:chOff x="3973702" y="1011373"/>
            <a:chExt cx="4300285" cy="3134591"/>
          </a:xfrm>
        </p:grpSpPr>
        <p:pic>
          <p:nvPicPr>
            <p:cNvPr id="9" name="Content Placeholder 4" descr="A picture containing text, person&#10;&#10;Description automatically generated">
              <a:extLst>
                <a:ext uri="{FF2B5EF4-FFF2-40B4-BE49-F238E27FC236}">
                  <a16:creationId xmlns:a16="http://schemas.microsoft.com/office/drawing/2014/main" id="{E1180761-83E5-4DD4-8DBB-4B36596B8577}"/>
                </a:ext>
              </a:extLst>
            </p:cNvPr>
            <p:cNvPicPr>
              <a:picLocks noChangeAspect="1"/>
            </p:cNvPicPr>
            <p:nvPr/>
          </p:nvPicPr>
          <p:blipFill>
            <a:blip r:embed="rId3"/>
            <a:stretch>
              <a:fillRect/>
            </a:stretch>
          </p:blipFill>
          <p:spPr>
            <a:xfrm>
              <a:off x="3973702" y="1011373"/>
              <a:ext cx="4300285" cy="2802035"/>
            </a:xfrm>
            <a:prstGeom prst="rect">
              <a:avLst/>
            </a:prstGeom>
            <a:noFill/>
            <a:ln>
              <a:noFill/>
            </a:ln>
          </p:spPr>
        </p:pic>
        <p:sp>
          <p:nvSpPr>
            <p:cNvPr id="10" name="TextBox 9">
              <a:extLst>
                <a:ext uri="{FF2B5EF4-FFF2-40B4-BE49-F238E27FC236}">
                  <a16:creationId xmlns:a16="http://schemas.microsoft.com/office/drawing/2014/main" id="{0CA8610B-B01B-4EE2-B41F-51071ED4BC59}"/>
                </a:ext>
              </a:extLst>
            </p:cNvPr>
            <p:cNvSpPr txBox="1"/>
            <p:nvPr/>
          </p:nvSpPr>
          <p:spPr>
            <a:xfrm>
              <a:off x="4867402" y="3838187"/>
              <a:ext cx="2705250" cy="307777"/>
            </a:xfrm>
            <a:prstGeom prst="rect">
              <a:avLst/>
            </a:prstGeom>
            <a:noFill/>
          </p:spPr>
          <p:txBody>
            <a:bodyPr wrap="square" rtlCol="0">
              <a:spAutoFit/>
            </a:bodyPr>
            <a:lstStyle/>
            <a:p>
              <a:pPr algn="ctr"/>
              <a:r>
                <a:rPr lang="en-CA" sz="1400" dirty="0"/>
                <a:t>Tangible Globe [3]</a:t>
              </a:r>
            </a:p>
          </p:txBody>
        </p:sp>
      </p:grpSp>
      <p:grpSp>
        <p:nvGrpSpPr>
          <p:cNvPr id="14" name="Group 13">
            <a:extLst>
              <a:ext uri="{FF2B5EF4-FFF2-40B4-BE49-F238E27FC236}">
                <a16:creationId xmlns:a16="http://schemas.microsoft.com/office/drawing/2014/main" id="{7ED3B2B1-6ACC-48BE-B415-D57F6A24491B}"/>
              </a:ext>
            </a:extLst>
          </p:cNvPr>
          <p:cNvGrpSpPr/>
          <p:nvPr/>
        </p:nvGrpSpPr>
        <p:grpSpPr>
          <a:xfrm>
            <a:off x="285229" y="105833"/>
            <a:ext cx="3996359" cy="3116138"/>
            <a:chOff x="176396" y="105833"/>
            <a:chExt cx="3996359" cy="3116138"/>
          </a:xfrm>
        </p:grpSpPr>
        <p:pic>
          <p:nvPicPr>
            <p:cNvPr id="6" name="Picture 5" descr="A person wearing a vr headset&#10;&#10;Description automatically generated with low confidence">
              <a:extLst>
                <a:ext uri="{FF2B5EF4-FFF2-40B4-BE49-F238E27FC236}">
                  <a16:creationId xmlns:a16="http://schemas.microsoft.com/office/drawing/2014/main" id="{60403458-C5C1-478C-9AE7-7E35D771377E}"/>
                </a:ext>
              </a:extLst>
            </p:cNvPr>
            <p:cNvPicPr>
              <a:picLocks noChangeAspect="1"/>
            </p:cNvPicPr>
            <p:nvPr/>
          </p:nvPicPr>
          <p:blipFill>
            <a:blip r:embed="rId4"/>
            <a:stretch>
              <a:fillRect/>
            </a:stretch>
          </p:blipFill>
          <p:spPr>
            <a:xfrm>
              <a:off x="176396" y="105833"/>
              <a:ext cx="3996359" cy="2854529"/>
            </a:xfrm>
            <a:prstGeom prst="rect">
              <a:avLst/>
            </a:prstGeom>
          </p:spPr>
        </p:pic>
        <p:sp>
          <p:nvSpPr>
            <p:cNvPr id="11" name="TextBox 10">
              <a:extLst>
                <a:ext uri="{FF2B5EF4-FFF2-40B4-BE49-F238E27FC236}">
                  <a16:creationId xmlns:a16="http://schemas.microsoft.com/office/drawing/2014/main" id="{09979A71-F598-47FA-84CE-B94CF6B60B42}"/>
                </a:ext>
              </a:extLst>
            </p:cNvPr>
            <p:cNvSpPr txBox="1"/>
            <p:nvPr/>
          </p:nvSpPr>
          <p:spPr>
            <a:xfrm>
              <a:off x="923771" y="2914194"/>
              <a:ext cx="2627790" cy="307777"/>
            </a:xfrm>
            <a:prstGeom prst="rect">
              <a:avLst/>
            </a:prstGeom>
            <a:noFill/>
          </p:spPr>
          <p:txBody>
            <a:bodyPr wrap="square" rtlCol="0">
              <a:spAutoFit/>
            </a:bodyPr>
            <a:lstStyle/>
            <a:p>
              <a:pPr algn="ctr"/>
              <a:r>
                <a:rPr lang="en-CA" sz="1400" dirty="0"/>
                <a:t>Network visualization [1]</a:t>
              </a:r>
            </a:p>
          </p:txBody>
        </p:sp>
      </p:grpSp>
      <p:grpSp>
        <p:nvGrpSpPr>
          <p:cNvPr id="16" name="Group 15">
            <a:extLst>
              <a:ext uri="{FF2B5EF4-FFF2-40B4-BE49-F238E27FC236}">
                <a16:creationId xmlns:a16="http://schemas.microsoft.com/office/drawing/2014/main" id="{B99A7AE1-DEE3-44E8-93EE-553DB45CF938}"/>
              </a:ext>
            </a:extLst>
          </p:cNvPr>
          <p:cNvGrpSpPr/>
          <p:nvPr/>
        </p:nvGrpSpPr>
        <p:grpSpPr>
          <a:xfrm>
            <a:off x="886056" y="3274806"/>
            <a:ext cx="4050004" cy="3142660"/>
            <a:chOff x="886056" y="3274806"/>
            <a:chExt cx="4050004" cy="3142660"/>
          </a:xfrm>
        </p:grpSpPr>
        <p:pic>
          <p:nvPicPr>
            <p:cNvPr id="5" name="Picture 4" descr="A person holding an umbrella&#10;&#10;Description automatically generated with medium confidence">
              <a:extLst>
                <a:ext uri="{FF2B5EF4-FFF2-40B4-BE49-F238E27FC236}">
                  <a16:creationId xmlns:a16="http://schemas.microsoft.com/office/drawing/2014/main" id="{9C154F10-CA13-4A76-AB5E-B8BE6FD35A78}"/>
                </a:ext>
              </a:extLst>
            </p:cNvPr>
            <p:cNvPicPr>
              <a:picLocks noChangeAspect="1"/>
            </p:cNvPicPr>
            <p:nvPr/>
          </p:nvPicPr>
          <p:blipFill>
            <a:blip r:embed="rId5"/>
            <a:stretch>
              <a:fillRect/>
            </a:stretch>
          </p:blipFill>
          <p:spPr>
            <a:xfrm>
              <a:off x="886056" y="3274806"/>
              <a:ext cx="4050004" cy="2619440"/>
            </a:xfrm>
            <a:prstGeom prst="rect">
              <a:avLst/>
            </a:prstGeom>
          </p:spPr>
        </p:pic>
        <p:sp>
          <p:nvSpPr>
            <p:cNvPr id="12" name="TextBox 11">
              <a:extLst>
                <a:ext uri="{FF2B5EF4-FFF2-40B4-BE49-F238E27FC236}">
                  <a16:creationId xmlns:a16="http://schemas.microsoft.com/office/drawing/2014/main" id="{E1197986-0B53-4113-A103-ED268C825622}"/>
                </a:ext>
              </a:extLst>
            </p:cNvPr>
            <p:cNvSpPr txBox="1"/>
            <p:nvPr/>
          </p:nvSpPr>
          <p:spPr>
            <a:xfrm>
              <a:off x="1260629" y="5894246"/>
              <a:ext cx="3526509" cy="523220"/>
            </a:xfrm>
            <a:prstGeom prst="rect">
              <a:avLst/>
            </a:prstGeom>
            <a:noFill/>
          </p:spPr>
          <p:txBody>
            <a:bodyPr wrap="square" rtlCol="0">
              <a:spAutoFit/>
            </a:bodyPr>
            <a:lstStyle/>
            <a:p>
              <a:pPr algn="ctr"/>
              <a:r>
                <a:rPr lang="en-US" sz="1400" dirty="0"/>
                <a:t>Metaverse’s mining data visualization technology [2]</a:t>
              </a:r>
              <a:endParaRPr lang="en-CA" sz="1400" dirty="0"/>
            </a:p>
          </p:txBody>
        </p:sp>
      </p:grpSp>
      <p:grpSp>
        <p:nvGrpSpPr>
          <p:cNvPr id="17" name="Group 16">
            <a:extLst>
              <a:ext uri="{FF2B5EF4-FFF2-40B4-BE49-F238E27FC236}">
                <a16:creationId xmlns:a16="http://schemas.microsoft.com/office/drawing/2014/main" id="{173D48A6-C30B-483A-8879-B3D06FB78511}"/>
              </a:ext>
            </a:extLst>
          </p:cNvPr>
          <p:cNvGrpSpPr/>
          <p:nvPr/>
        </p:nvGrpSpPr>
        <p:grpSpPr>
          <a:xfrm>
            <a:off x="7823590" y="2091084"/>
            <a:ext cx="3969241" cy="2914743"/>
            <a:chOff x="7823590" y="2091084"/>
            <a:chExt cx="3969241" cy="2914743"/>
          </a:xfrm>
        </p:grpSpPr>
        <p:pic>
          <p:nvPicPr>
            <p:cNvPr id="7" name="Content Placeholder 6" descr="A picture containing text, person, indoor, preparing&#10;&#10;Description automatically generated">
              <a:extLst>
                <a:ext uri="{FF2B5EF4-FFF2-40B4-BE49-F238E27FC236}">
                  <a16:creationId xmlns:a16="http://schemas.microsoft.com/office/drawing/2014/main" id="{12B1DF0F-9559-484D-BC65-CEA3ABFD2E8E}"/>
                </a:ext>
              </a:extLst>
            </p:cNvPr>
            <p:cNvPicPr>
              <a:picLocks noChangeAspect="1"/>
            </p:cNvPicPr>
            <p:nvPr/>
          </p:nvPicPr>
          <p:blipFill rotWithShape="1">
            <a:blip r:embed="rId6"/>
            <a:srcRect l="2992" t="10462" r="7670" b="9734"/>
            <a:stretch/>
          </p:blipFill>
          <p:spPr>
            <a:xfrm>
              <a:off x="7823590" y="2091084"/>
              <a:ext cx="3969241" cy="2619439"/>
            </a:xfrm>
            <a:prstGeom prst="rect">
              <a:avLst/>
            </a:prstGeom>
          </p:spPr>
        </p:pic>
        <p:sp>
          <p:nvSpPr>
            <p:cNvPr id="13" name="TextBox 12">
              <a:extLst>
                <a:ext uri="{FF2B5EF4-FFF2-40B4-BE49-F238E27FC236}">
                  <a16:creationId xmlns:a16="http://schemas.microsoft.com/office/drawing/2014/main" id="{71210EAB-B412-4FDC-ABF8-F5475C01EC08}"/>
                </a:ext>
              </a:extLst>
            </p:cNvPr>
            <p:cNvSpPr txBox="1"/>
            <p:nvPr/>
          </p:nvSpPr>
          <p:spPr>
            <a:xfrm>
              <a:off x="7823590" y="4698050"/>
              <a:ext cx="3969241" cy="307777"/>
            </a:xfrm>
            <a:prstGeom prst="rect">
              <a:avLst/>
            </a:prstGeom>
            <a:noFill/>
          </p:spPr>
          <p:txBody>
            <a:bodyPr wrap="square" rtlCol="0">
              <a:spAutoFit/>
            </a:bodyPr>
            <a:lstStyle/>
            <a:p>
              <a:pPr algn="ctr"/>
              <a:r>
                <a:rPr lang="en-CA" sz="1400" dirty="0"/>
                <a:t>Model Analysis by Machine developers [4]</a:t>
              </a:r>
            </a:p>
          </p:txBody>
        </p:sp>
      </p:grpSp>
    </p:spTree>
    <p:extLst>
      <p:ext uri="{BB962C8B-B14F-4D97-AF65-F5344CB8AC3E}">
        <p14:creationId xmlns:p14="http://schemas.microsoft.com/office/powerpoint/2010/main" val="14210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AD0-B422-9948-BB03-1443DE901CD6}"/>
              </a:ext>
            </a:extLst>
          </p:cNvPr>
          <p:cNvSpPr>
            <a:spLocks noGrp="1"/>
          </p:cNvSpPr>
          <p:nvPr>
            <p:ph type="title"/>
          </p:nvPr>
        </p:nvSpPr>
        <p:spPr/>
        <p:txBody>
          <a:bodyPr>
            <a:normAutofit fontScale="90000"/>
          </a:bodyPr>
          <a:lstStyle/>
          <a:p>
            <a:r>
              <a:rPr lang="en-US" dirty="0"/>
              <a:t>Motivation</a:t>
            </a:r>
            <a:br>
              <a:rPr lang="en-US" dirty="0"/>
            </a:br>
            <a:endParaRPr lang="en-US" dirty="0"/>
          </a:p>
        </p:txBody>
      </p:sp>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a:xfrm>
            <a:off x="9146427" y="6364892"/>
            <a:ext cx="2743200" cy="365125"/>
          </a:xfrm>
        </p:spPr>
        <p:txBody>
          <a:bodyPr/>
          <a:lstStyle/>
          <a:p>
            <a:fld id="{5C35FCF4-C3EF-BD43-82E0-05BC237DAD2A}" type="slidenum">
              <a:rPr lang="en-US" smtClean="0"/>
              <a:pPr/>
              <a:t>3</a:t>
            </a:fld>
            <a:endParaRPr lang="en-US" dirty="0"/>
          </a:p>
        </p:txBody>
      </p:sp>
      <p:pic>
        <p:nvPicPr>
          <p:cNvPr id="8" name="Picture 2" descr="Spark Effective Discussions with Canvas Discussion Boards | Courses at  UChicago">
            <a:extLst>
              <a:ext uri="{FF2B5EF4-FFF2-40B4-BE49-F238E27FC236}">
                <a16:creationId xmlns:a16="http://schemas.microsoft.com/office/drawing/2014/main" id="{AC68930B-4143-4A92-B428-27CAC1EBB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05" y="3822112"/>
            <a:ext cx="3557413" cy="22233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4C4ADC-B390-417A-9AC7-CBC03B8CE41B}"/>
              </a:ext>
            </a:extLst>
          </p:cNvPr>
          <p:cNvSpPr txBox="1"/>
          <p:nvPr/>
        </p:nvSpPr>
        <p:spPr>
          <a:xfrm>
            <a:off x="1664767" y="5979506"/>
            <a:ext cx="1178350" cy="369332"/>
          </a:xfrm>
          <a:prstGeom prst="rect">
            <a:avLst/>
          </a:prstGeom>
          <a:noFill/>
        </p:spPr>
        <p:txBody>
          <a:bodyPr wrap="square" rtlCol="0">
            <a:spAutoFit/>
          </a:bodyPr>
          <a:lstStyle/>
          <a:p>
            <a:pPr algn="ctr"/>
            <a:r>
              <a:rPr lang="en-CA" dirty="0"/>
              <a:t>Designers </a:t>
            </a:r>
          </a:p>
        </p:txBody>
      </p:sp>
      <p:sp>
        <p:nvSpPr>
          <p:cNvPr id="10" name="TextBox 9">
            <a:extLst>
              <a:ext uri="{FF2B5EF4-FFF2-40B4-BE49-F238E27FC236}">
                <a16:creationId xmlns:a16="http://schemas.microsoft.com/office/drawing/2014/main" id="{E6F6D18E-3954-4C2D-934B-DC2C77AE8E75}"/>
              </a:ext>
            </a:extLst>
          </p:cNvPr>
          <p:cNvSpPr txBox="1"/>
          <p:nvPr/>
        </p:nvSpPr>
        <p:spPr>
          <a:xfrm>
            <a:off x="9394628" y="6099401"/>
            <a:ext cx="1178350" cy="369332"/>
          </a:xfrm>
          <a:prstGeom prst="rect">
            <a:avLst/>
          </a:prstGeom>
          <a:noFill/>
        </p:spPr>
        <p:txBody>
          <a:bodyPr wrap="square" rtlCol="0">
            <a:spAutoFit/>
          </a:bodyPr>
          <a:lstStyle/>
          <a:p>
            <a:pPr algn="ctr"/>
            <a:r>
              <a:rPr lang="en-CA" dirty="0"/>
              <a:t>Users</a:t>
            </a:r>
          </a:p>
        </p:txBody>
      </p:sp>
      <p:sp>
        <p:nvSpPr>
          <p:cNvPr id="11" name="Oval 10">
            <a:extLst>
              <a:ext uri="{FF2B5EF4-FFF2-40B4-BE49-F238E27FC236}">
                <a16:creationId xmlns:a16="http://schemas.microsoft.com/office/drawing/2014/main" id="{A5CD49EA-0FF2-4034-9D47-AA396209E933}"/>
              </a:ext>
            </a:extLst>
          </p:cNvPr>
          <p:cNvSpPr/>
          <p:nvPr/>
        </p:nvSpPr>
        <p:spPr>
          <a:xfrm>
            <a:off x="4845375" y="4147300"/>
            <a:ext cx="1630837" cy="1659117"/>
          </a:xfrm>
          <a:prstGeom prst="ellipse">
            <a:avLst/>
          </a:prstGeom>
          <a:solidFill>
            <a:schemeClr val="accent6">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06D578FD-C74C-4219-B4FA-2A2D2F0D012A}"/>
              </a:ext>
            </a:extLst>
          </p:cNvPr>
          <p:cNvSpPr/>
          <p:nvPr/>
        </p:nvSpPr>
        <p:spPr>
          <a:xfrm>
            <a:off x="5368562" y="4147299"/>
            <a:ext cx="1630837" cy="1659117"/>
          </a:xfrm>
          <a:prstGeom prst="ellipse">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E3390AEB-A1E6-40E8-A0F0-908907AFC730}"/>
              </a:ext>
            </a:extLst>
          </p:cNvPr>
          <p:cNvPicPr>
            <a:picLocks noChangeAspect="1"/>
          </p:cNvPicPr>
          <p:nvPr/>
        </p:nvPicPr>
        <p:blipFill>
          <a:blip r:embed="rId4"/>
          <a:stretch>
            <a:fillRect/>
          </a:stretch>
        </p:blipFill>
        <p:spPr>
          <a:xfrm>
            <a:off x="8144384" y="4140034"/>
            <a:ext cx="3557413" cy="1958227"/>
          </a:xfrm>
          <a:prstGeom prst="rect">
            <a:avLst/>
          </a:prstGeom>
        </p:spPr>
      </p:pic>
      <p:sp>
        <p:nvSpPr>
          <p:cNvPr id="14" name="TextBox 13">
            <a:extLst>
              <a:ext uri="{FF2B5EF4-FFF2-40B4-BE49-F238E27FC236}">
                <a16:creationId xmlns:a16="http://schemas.microsoft.com/office/drawing/2014/main" id="{25689781-E070-49C2-B19E-EC9DF7441EA6}"/>
              </a:ext>
            </a:extLst>
          </p:cNvPr>
          <p:cNvSpPr txBox="1"/>
          <p:nvPr/>
        </p:nvSpPr>
        <p:spPr>
          <a:xfrm>
            <a:off x="5476970" y="4673515"/>
            <a:ext cx="1178350" cy="584775"/>
          </a:xfrm>
          <a:prstGeom prst="rect">
            <a:avLst/>
          </a:prstGeom>
          <a:noFill/>
        </p:spPr>
        <p:txBody>
          <a:bodyPr wrap="square" rtlCol="0">
            <a:spAutoFit/>
          </a:bodyPr>
          <a:lstStyle/>
          <a:p>
            <a:r>
              <a:rPr lang="en-CA" sz="3200" b="1" dirty="0">
                <a:solidFill>
                  <a:schemeClr val="bg1"/>
                </a:solidFill>
              </a:rPr>
              <a:t>60%</a:t>
            </a:r>
          </a:p>
        </p:txBody>
      </p:sp>
      <p:sp>
        <p:nvSpPr>
          <p:cNvPr id="15" name="TextBox 14">
            <a:extLst>
              <a:ext uri="{FF2B5EF4-FFF2-40B4-BE49-F238E27FC236}">
                <a16:creationId xmlns:a16="http://schemas.microsoft.com/office/drawing/2014/main" id="{F1EE7E7C-0E95-4190-B733-3E0808D546A4}"/>
              </a:ext>
            </a:extLst>
          </p:cNvPr>
          <p:cNvSpPr txBox="1"/>
          <p:nvPr/>
        </p:nvSpPr>
        <p:spPr>
          <a:xfrm>
            <a:off x="4964972" y="3740320"/>
            <a:ext cx="1886363" cy="369332"/>
          </a:xfrm>
          <a:prstGeom prst="rect">
            <a:avLst/>
          </a:prstGeom>
          <a:noFill/>
        </p:spPr>
        <p:txBody>
          <a:bodyPr wrap="square" rtlCol="0">
            <a:spAutoFit/>
          </a:bodyPr>
          <a:lstStyle/>
          <a:p>
            <a:pPr algn="ctr"/>
            <a:r>
              <a:rPr lang="en-CA" b="1" dirty="0">
                <a:solidFill>
                  <a:srgbClr val="FF0000"/>
                </a:solidFill>
              </a:rPr>
              <a:t>40% DIFFERENCE</a:t>
            </a:r>
          </a:p>
        </p:txBody>
      </p:sp>
      <p:sp>
        <p:nvSpPr>
          <p:cNvPr id="16" name="Arrow: Right 15">
            <a:extLst>
              <a:ext uri="{FF2B5EF4-FFF2-40B4-BE49-F238E27FC236}">
                <a16:creationId xmlns:a16="http://schemas.microsoft.com/office/drawing/2014/main" id="{428AC632-5E76-49E1-8152-B211E499FE57}"/>
              </a:ext>
            </a:extLst>
          </p:cNvPr>
          <p:cNvSpPr/>
          <p:nvPr/>
        </p:nvSpPr>
        <p:spPr>
          <a:xfrm>
            <a:off x="3985017" y="4885072"/>
            <a:ext cx="702340" cy="416151"/>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9BD4C700-64B1-4634-9446-69FD2D768320}"/>
              </a:ext>
            </a:extLst>
          </p:cNvPr>
          <p:cNvSpPr/>
          <p:nvPr/>
        </p:nvSpPr>
        <p:spPr>
          <a:xfrm rot="10800000">
            <a:off x="7112725" y="4914751"/>
            <a:ext cx="780764" cy="416151"/>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35C3390A-5ABC-4BFB-B4D5-57787945DF10}"/>
              </a:ext>
            </a:extLst>
          </p:cNvPr>
          <p:cNvSpPr txBox="1"/>
          <p:nvPr/>
        </p:nvSpPr>
        <p:spPr>
          <a:xfrm>
            <a:off x="5217303" y="5806416"/>
            <a:ext cx="1526644" cy="307777"/>
          </a:xfrm>
          <a:prstGeom prst="rect">
            <a:avLst/>
          </a:prstGeom>
          <a:noFill/>
        </p:spPr>
        <p:txBody>
          <a:bodyPr wrap="square" rtlCol="0">
            <a:spAutoFit/>
          </a:bodyPr>
          <a:lstStyle/>
          <a:p>
            <a:pPr algn="ctr"/>
            <a:r>
              <a:rPr lang="en-CA" dirty="0"/>
              <a:t>Gesture sets</a:t>
            </a:r>
          </a:p>
        </p:txBody>
      </p:sp>
      <p:pic>
        <p:nvPicPr>
          <p:cNvPr id="19" name="Picture 4" descr="Why do I need Keys in React Lists? | by Adhithi Ravichandran | Medium">
            <a:extLst>
              <a:ext uri="{FF2B5EF4-FFF2-40B4-BE49-F238E27FC236}">
                <a16:creationId xmlns:a16="http://schemas.microsoft.com/office/drawing/2014/main" id="{DC8D8388-4ADB-43BE-8646-F2344D4A2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117" y="1028593"/>
            <a:ext cx="1088425" cy="11329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ow to implement gestures into your mobile design">
            <a:extLst>
              <a:ext uri="{FF2B5EF4-FFF2-40B4-BE49-F238E27FC236}">
                <a16:creationId xmlns:a16="http://schemas.microsoft.com/office/drawing/2014/main" id="{B7DAF800-F1F2-498E-977A-770E4CB5B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1482" y="1225329"/>
            <a:ext cx="1700808" cy="952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con&#10;&#10;Description automatically generated">
            <a:extLst>
              <a:ext uri="{FF2B5EF4-FFF2-40B4-BE49-F238E27FC236}">
                <a16:creationId xmlns:a16="http://schemas.microsoft.com/office/drawing/2014/main" id="{86927200-8415-4FB4-BCDC-52C0A9BAAC2B}"/>
              </a:ext>
            </a:extLst>
          </p:cNvPr>
          <p:cNvPicPr>
            <a:picLocks noChangeAspect="1"/>
          </p:cNvPicPr>
          <p:nvPr/>
        </p:nvPicPr>
        <p:blipFill>
          <a:blip r:embed="rId7"/>
          <a:stretch>
            <a:fillRect/>
          </a:stretch>
        </p:blipFill>
        <p:spPr>
          <a:xfrm>
            <a:off x="5785065" y="1224164"/>
            <a:ext cx="1211972" cy="952452"/>
          </a:xfrm>
          <a:prstGeom prst="rect">
            <a:avLst/>
          </a:prstGeom>
        </p:spPr>
      </p:pic>
      <p:sp>
        <p:nvSpPr>
          <p:cNvPr id="22" name="Plus Sign 21">
            <a:extLst>
              <a:ext uri="{FF2B5EF4-FFF2-40B4-BE49-F238E27FC236}">
                <a16:creationId xmlns:a16="http://schemas.microsoft.com/office/drawing/2014/main" id="{AE3C8D9E-F756-4E73-BF5A-BC9213F5C6D3}"/>
              </a:ext>
            </a:extLst>
          </p:cNvPr>
          <p:cNvSpPr/>
          <p:nvPr/>
        </p:nvSpPr>
        <p:spPr>
          <a:xfrm>
            <a:off x="5230310" y="1639232"/>
            <a:ext cx="345217" cy="3393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3" name="Equals 22">
            <a:extLst>
              <a:ext uri="{FF2B5EF4-FFF2-40B4-BE49-F238E27FC236}">
                <a16:creationId xmlns:a16="http://schemas.microsoft.com/office/drawing/2014/main" id="{04F5D353-FA96-4B77-840A-41B517555228}"/>
              </a:ext>
            </a:extLst>
          </p:cNvPr>
          <p:cNvSpPr/>
          <p:nvPr/>
        </p:nvSpPr>
        <p:spPr>
          <a:xfrm>
            <a:off x="7178573" y="1657952"/>
            <a:ext cx="584749" cy="339364"/>
          </a:xfrm>
          <a:prstGeom prst="mathEqual">
            <a:avLst/>
          </a:prstGeom>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4" name="TextBox 23">
            <a:extLst>
              <a:ext uri="{FF2B5EF4-FFF2-40B4-BE49-F238E27FC236}">
                <a16:creationId xmlns:a16="http://schemas.microsoft.com/office/drawing/2014/main" id="{BC74E07D-16B8-4EC6-AFCE-4CF2B2334779}"/>
              </a:ext>
            </a:extLst>
          </p:cNvPr>
          <p:cNvSpPr txBox="1"/>
          <p:nvPr/>
        </p:nvSpPr>
        <p:spPr>
          <a:xfrm>
            <a:off x="3771831" y="2165844"/>
            <a:ext cx="1727255" cy="584775"/>
          </a:xfrm>
          <a:prstGeom prst="rect">
            <a:avLst/>
          </a:prstGeom>
          <a:noFill/>
        </p:spPr>
        <p:txBody>
          <a:bodyPr wrap="square" rtlCol="0">
            <a:spAutoFit/>
          </a:bodyPr>
          <a:lstStyle/>
          <a:p>
            <a:pPr algn="ctr"/>
            <a:r>
              <a:rPr lang="en-CA" sz="1600" dirty="0"/>
              <a:t>Referents </a:t>
            </a:r>
          </a:p>
          <a:p>
            <a:pPr algn="ctr"/>
            <a:r>
              <a:rPr lang="en-CA" sz="1600" dirty="0"/>
              <a:t>(select, rotate </a:t>
            </a:r>
            <a:r>
              <a:rPr lang="en-CA" sz="1600" dirty="0" err="1"/>
              <a:t>etc</a:t>
            </a:r>
            <a:r>
              <a:rPr lang="en-CA" sz="1600" dirty="0"/>
              <a:t>)</a:t>
            </a:r>
          </a:p>
        </p:txBody>
      </p:sp>
      <p:sp>
        <p:nvSpPr>
          <p:cNvPr id="25" name="TextBox 24">
            <a:extLst>
              <a:ext uri="{FF2B5EF4-FFF2-40B4-BE49-F238E27FC236}">
                <a16:creationId xmlns:a16="http://schemas.microsoft.com/office/drawing/2014/main" id="{CAE04583-CF99-4A7A-A102-D0F36FD96919}"/>
              </a:ext>
            </a:extLst>
          </p:cNvPr>
          <p:cNvSpPr txBox="1"/>
          <p:nvPr/>
        </p:nvSpPr>
        <p:spPr>
          <a:xfrm>
            <a:off x="7658701" y="2186416"/>
            <a:ext cx="2264389" cy="584775"/>
          </a:xfrm>
          <a:prstGeom prst="rect">
            <a:avLst/>
          </a:prstGeom>
          <a:noFill/>
        </p:spPr>
        <p:txBody>
          <a:bodyPr wrap="square" rtlCol="0">
            <a:spAutoFit/>
          </a:bodyPr>
          <a:lstStyle/>
          <a:p>
            <a:pPr algn="ctr"/>
            <a:r>
              <a:rPr lang="en-CA" sz="1600" dirty="0"/>
              <a:t>User-suggested set of interaction techniques</a:t>
            </a:r>
          </a:p>
        </p:txBody>
      </p:sp>
      <p:sp>
        <p:nvSpPr>
          <p:cNvPr id="26" name="TextBox 25">
            <a:extLst>
              <a:ext uri="{FF2B5EF4-FFF2-40B4-BE49-F238E27FC236}">
                <a16:creationId xmlns:a16="http://schemas.microsoft.com/office/drawing/2014/main" id="{5460506B-638D-4491-8F5A-82620850453B}"/>
              </a:ext>
            </a:extLst>
          </p:cNvPr>
          <p:cNvSpPr txBox="1"/>
          <p:nvPr/>
        </p:nvSpPr>
        <p:spPr>
          <a:xfrm>
            <a:off x="1753285" y="1439273"/>
            <a:ext cx="1526644" cy="369332"/>
          </a:xfrm>
          <a:prstGeom prst="rect">
            <a:avLst/>
          </a:prstGeom>
          <a:noFill/>
        </p:spPr>
        <p:txBody>
          <a:bodyPr wrap="square" rtlCol="0">
            <a:spAutoFit/>
          </a:bodyPr>
          <a:lstStyle/>
          <a:p>
            <a:pPr algn="ctr"/>
            <a:r>
              <a:rPr lang="en-CA" sz="1800" b="1" dirty="0"/>
              <a:t>Elicitation:</a:t>
            </a:r>
          </a:p>
        </p:txBody>
      </p:sp>
      <p:sp>
        <p:nvSpPr>
          <p:cNvPr id="27" name="TextBox 26">
            <a:extLst>
              <a:ext uri="{FF2B5EF4-FFF2-40B4-BE49-F238E27FC236}">
                <a16:creationId xmlns:a16="http://schemas.microsoft.com/office/drawing/2014/main" id="{F3E9A642-E4BC-441A-899E-61B3816B65CF}"/>
              </a:ext>
            </a:extLst>
          </p:cNvPr>
          <p:cNvSpPr txBox="1"/>
          <p:nvPr/>
        </p:nvSpPr>
        <p:spPr>
          <a:xfrm>
            <a:off x="2933411" y="3340607"/>
            <a:ext cx="6094428" cy="369332"/>
          </a:xfrm>
          <a:prstGeom prst="rect">
            <a:avLst/>
          </a:prstGeom>
          <a:noFill/>
        </p:spPr>
        <p:txBody>
          <a:bodyPr wrap="square">
            <a:spAutoFit/>
          </a:bodyPr>
          <a:lstStyle/>
          <a:p>
            <a:pPr algn="ctr"/>
            <a:r>
              <a:rPr lang="en-US" sz="1800" b="1" dirty="0"/>
              <a:t>Elicitation by Jacob O. </a:t>
            </a:r>
            <a:r>
              <a:rPr lang="en-US" sz="1800" b="1" dirty="0" err="1"/>
              <a:t>Wobbrock</a:t>
            </a:r>
            <a:endParaRPr lang="en-CA" sz="1800" b="1" dirty="0"/>
          </a:p>
        </p:txBody>
      </p:sp>
    </p:spTree>
    <p:extLst>
      <p:ext uri="{BB962C8B-B14F-4D97-AF65-F5344CB8AC3E}">
        <p14:creationId xmlns:p14="http://schemas.microsoft.com/office/powerpoint/2010/main" val="19019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4" grpId="0"/>
      <p:bldP spid="15" grpId="0"/>
      <p:bldP spid="16" grpId="0" animBg="1"/>
      <p:bldP spid="17" grpId="0" animBg="1"/>
      <p:bldP spid="18" grpId="0"/>
      <p:bldP spid="22" grpId="0" animBg="1"/>
      <p:bldP spid="23" grpId="0" animBg="1"/>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4</a:t>
            </a:fld>
            <a:endParaRPr lang="en-US" dirty="0"/>
          </a:p>
        </p:txBody>
      </p:sp>
      <p:sp>
        <p:nvSpPr>
          <p:cNvPr id="20" name="Text Placeholder 5">
            <a:extLst>
              <a:ext uri="{FF2B5EF4-FFF2-40B4-BE49-F238E27FC236}">
                <a16:creationId xmlns:a16="http://schemas.microsoft.com/office/drawing/2014/main" id="{D715E76F-D5B7-4D6E-9D85-FB678CC5B693}"/>
              </a:ext>
            </a:extLst>
          </p:cNvPr>
          <p:cNvSpPr txBox="1">
            <a:spLocks/>
          </p:cNvSpPr>
          <p:nvPr/>
        </p:nvSpPr>
        <p:spPr>
          <a:xfrm>
            <a:off x="7836837" y="1736091"/>
            <a:ext cx="1909885" cy="38759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Legacy Bias</a:t>
            </a:r>
          </a:p>
        </p:txBody>
      </p:sp>
      <p:grpSp>
        <p:nvGrpSpPr>
          <p:cNvPr id="33" name="Group 32">
            <a:extLst>
              <a:ext uri="{FF2B5EF4-FFF2-40B4-BE49-F238E27FC236}">
                <a16:creationId xmlns:a16="http://schemas.microsoft.com/office/drawing/2014/main" id="{037E2554-9EE6-4CA4-A369-CEE38A40A7BD}"/>
              </a:ext>
            </a:extLst>
          </p:cNvPr>
          <p:cNvGrpSpPr/>
          <p:nvPr/>
        </p:nvGrpSpPr>
        <p:grpSpPr>
          <a:xfrm>
            <a:off x="244156" y="1653081"/>
            <a:ext cx="5454128" cy="4200267"/>
            <a:chOff x="244156" y="1653081"/>
            <a:chExt cx="5454128" cy="4200267"/>
          </a:xfrm>
        </p:grpSpPr>
        <p:sp>
          <p:nvSpPr>
            <p:cNvPr id="19" name="Text Placeholder 4">
              <a:extLst>
                <a:ext uri="{FF2B5EF4-FFF2-40B4-BE49-F238E27FC236}">
                  <a16:creationId xmlns:a16="http://schemas.microsoft.com/office/drawing/2014/main" id="{7953C39E-866C-4997-93B7-B6E707BCBBBA}"/>
                </a:ext>
              </a:extLst>
            </p:cNvPr>
            <p:cNvSpPr txBox="1">
              <a:spLocks/>
            </p:cNvSpPr>
            <p:nvPr/>
          </p:nvSpPr>
          <p:spPr>
            <a:xfrm>
              <a:off x="244156" y="5455891"/>
              <a:ext cx="5454128" cy="3974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Elicitation Setup [8]</a:t>
              </a:r>
            </a:p>
          </p:txBody>
        </p:sp>
        <p:pic>
          <p:nvPicPr>
            <p:cNvPr id="21" name="Picture 20" descr="Diagram&#10;&#10;Description automatically generated">
              <a:extLst>
                <a:ext uri="{FF2B5EF4-FFF2-40B4-BE49-F238E27FC236}">
                  <a16:creationId xmlns:a16="http://schemas.microsoft.com/office/drawing/2014/main" id="{F7109997-A8A6-4972-832A-7FAE6977AA4C}"/>
                </a:ext>
              </a:extLst>
            </p:cNvPr>
            <p:cNvPicPr>
              <a:picLocks noChangeAspect="1"/>
            </p:cNvPicPr>
            <p:nvPr/>
          </p:nvPicPr>
          <p:blipFill rotWithShape="1">
            <a:blip r:embed="rId3"/>
            <a:srcRect l="3656" t="1782" r="2036" b="6920"/>
            <a:stretch/>
          </p:blipFill>
          <p:spPr>
            <a:xfrm>
              <a:off x="573853" y="1653081"/>
              <a:ext cx="5124431" cy="3520740"/>
            </a:xfrm>
            <a:prstGeom prst="rect">
              <a:avLst/>
            </a:prstGeom>
          </p:spPr>
        </p:pic>
      </p:grpSp>
      <p:grpSp>
        <p:nvGrpSpPr>
          <p:cNvPr id="35" name="Group 34">
            <a:extLst>
              <a:ext uri="{FF2B5EF4-FFF2-40B4-BE49-F238E27FC236}">
                <a16:creationId xmlns:a16="http://schemas.microsoft.com/office/drawing/2014/main" id="{98D6BA3A-F8BC-48D0-8F44-B01DE38B5707}"/>
              </a:ext>
            </a:extLst>
          </p:cNvPr>
          <p:cNvGrpSpPr/>
          <p:nvPr/>
        </p:nvGrpSpPr>
        <p:grpSpPr>
          <a:xfrm>
            <a:off x="7698150" y="3516552"/>
            <a:ext cx="1909884" cy="1721034"/>
            <a:chOff x="7847026" y="3516552"/>
            <a:chExt cx="1909884" cy="1721034"/>
          </a:xfrm>
        </p:grpSpPr>
        <p:pic>
          <p:nvPicPr>
            <p:cNvPr id="24" name="Picture 2" descr="The art of speaking to inform with impact - Speak to Lead!">
              <a:extLst>
                <a:ext uri="{FF2B5EF4-FFF2-40B4-BE49-F238E27FC236}">
                  <a16:creationId xmlns:a16="http://schemas.microsoft.com/office/drawing/2014/main" id="{B4BF8E80-E7C4-4531-9CAB-988EE04A7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026" y="3516552"/>
              <a:ext cx="1909884" cy="13721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51A1C28-66F5-49A6-8AB3-3ADA576C95AA}"/>
                </a:ext>
              </a:extLst>
            </p:cNvPr>
            <p:cNvSpPr txBox="1"/>
            <p:nvPr/>
          </p:nvSpPr>
          <p:spPr>
            <a:xfrm>
              <a:off x="8360965" y="4929809"/>
              <a:ext cx="1046375" cy="307777"/>
            </a:xfrm>
            <a:prstGeom prst="rect">
              <a:avLst/>
            </a:prstGeom>
            <a:noFill/>
          </p:spPr>
          <p:txBody>
            <a:bodyPr wrap="square" rtlCol="0">
              <a:spAutoFit/>
            </a:bodyPr>
            <a:lstStyle/>
            <a:p>
              <a:r>
                <a:rPr lang="en-CA" dirty="0"/>
                <a:t>Priming</a:t>
              </a:r>
            </a:p>
          </p:txBody>
        </p:sp>
      </p:grpSp>
      <p:grpSp>
        <p:nvGrpSpPr>
          <p:cNvPr id="34" name="Group 33">
            <a:extLst>
              <a:ext uri="{FF2B5EF4-FFF2-40B4-BE49-F238E27FC236}">
                <a16:creationId xmlns:a16="http://schemas.microsoft.com/office/drawing/2014/main" id="{1B252D8D-8042-4E98-9989-E1CD0C9A58B0}"/>
              </a:ext>
            </a:extLst>
          </p:cNvPr>
          <p:cNvGrpSpPr/>
          <p:nvPr/>
        </p:nvGrpSpPr>
        <p:grpSpPr>
          <a:xfrm>
            <a:off x="6131409" y="3048203"/>
            <a:ext cx="1444174" cy="2420642"/>
            <a:chOff x="6131409" y="3048203"/>
            <a:chExt cx="1444174" cy="2420642"/>
          </a:xfrm>
        </p:grpSpPr>
        <p:pic>
          <p:nvPicPr>
            <p:cNvPr id="22" name="Picture 21" descr="A picture containing sky, accessory, cosmetic&#10;&#10;Description automatically generated">
              <a:extLst>
                <a:ext uri="{FF2B5EF4-FFF2-40B4-BE49-F238E27FC236}">
                  <a16:creationId xmlns:a16="http://schemas.microsoft.com/office/drawing/2014/main" id="{7393DCBA-3D80-467B-9F0E-846892ED7ACF}"/>
                </a:ext>
              </a:extLst>
            </p:cNvPr>
            <p:cNvPicPr>
              <a:picLocks noChangeAspect="1"/>
            </p:cNvPicPr>
            <p:nvPr/>
          </p:nvPicPr>
          <p:blipFill>
            <a:blip r:embed="rId5"/>
            <a:stretch>
              <a:fillRect/>
            </a:stretch>
          </p:blipFill>
          <p:spPr>
            <a:xfrm>
              <a:off x="6270098" y="3048203"/>
              <a:ext cx="1166797" cy="1050851"/>
            </a:xfrm>
            <a:prstGeom prst="rect">
              <a:avLst/>
            </a:prstGeom>
          </p:spPr>
        </p:pic>
        <p:pic>
          <p:nvPicPr>
            <p:cNvPr id="23" name="Picture 22" descr="Icon&#10;&#10;Description automatically generated">
              <a:extLst>
                <a:ext uri="{FF2B5EF4-FFF2-40B4-BE49-F238E27FC236}">
                  <a16:creationId xmlns:a16="http://schemas.microsoft.com/office/drawing/2014/main" id="{A8509198-1E5E-4E9C-874C-80FE3E1A8BB6}"/>
                </a:ext>
              </a:extLst>
            </p:cNvPr>
            <p:cNvPicPr>
              <a:picLocks noChangeAspect="1"/>
            </p:cNvPicPr>
            <p:nvPr/>
          </p:nvPicPr>
          <p:blipFill>
            <a:blip r:embed="rId6"/>
            <a:stretch>
              <a:fillRect/>
            </a:stretch>
          </p:blipFill>
          <p:spPr>
            <a:xfrm>
              <a:off x="6131409" y="4157445"/>
              <a:ext cx="1444174" cy="984664"/>
            </a:xfrm>
            <a:prstGeom prst="rect">
              <a:avLst/>
            </a:prstGeom>
          </p:spPr>
        </p:pic>
        <p:sp>
          <p:nvSpPr>
            <p:cNvPr id="27" name="TextBox 26">
              <a:extLst>
                <a:ext uri="{FF2B5EF4-FFF2-40B4-BE49-F238E27FC236}">
                  <a16:creationId xmlns:a16="http://schemas.microsoft.com/office/drawing/2014/main" id="{5119C766-A22B-4689-AA1D-C2A842B80CCB}"/>
                </a:ext>
              </a:extLst>
            </p:cNvPr>
            <p:cNvSpPr txBox="1"/>
            <p:nvPr/>
          </p:nvSpPr>
          <p:spPr>
            <a:xfrm>
              <a:off x="6270099" y="5099513"/>
              <a:ext cx="1277204" cy="369332"/>
            </a:xfrm>
            <a:prstGeom prst="rect">
              <a:avLst/>
            </a:prstGeom>
            <a:noFill/>
          </p:spPr>
          <p:txBody>
            <a:bodyPr wrap="square" rtlCol="0">
              <a:spAutoFit/>
            </a:bodyPr>
            <a:lstStyle/>
            <a:p>
              <a:r>
                <a:rPr lang="en-CA" dirty="0"/>
                <a:t>Production</a:t>
              </a:r>
            </a:p>
          </p:txBody>
        </p:sp>
      </p:grpSp>
      <p:grpSp>
        <p:nvGrpSpPr>
          <p:cNvPr id="36" name="Group 35">
            <a:extLst>
              <a:ext uri="{FF2B5EF4-FFF2-40B4-BE49-F238E27FC236}">
                <a16:creationId xmlns:a16="http://schemas.microsoft.com/office/drawing/2014/main" id="{C93385F9-3439-44C3-9655-3AE6739178D4}"/>
              </a:ext>
            </a:extLst>
          </p:cNvPr>
          <p:cNvGrpSpPr/>
          <p:nvPr/>
        </p:nvGrpSpPr>
        <p:grpSpPr>
          <a:xfrm>
            <a:off x="9746722" y="3540295"/>
            <a:ext cx="2191605" cy="1778715"/>
            <a:chOff x="9746722" y="3540295"/>
            <a:chExt cx="2191605" cy="1778715"/>
          </a:xfrm>
        </p:grpSpPr>
        <p:pic>
          <p:nvPicPr>
            <p:cNvPr id="25" name="Picture 24" descr="A picture containing text&#10;&#10;Description automatically generated">
              <a:extLst>
                <a:ext uri="{FF2B5EF4-FFF2-40B4-BE49-F238E27FC236}">
                  <a16:creationId xmlns:a16="http://schemas.microsoft.com/office/drawing/2014/main" id="{2727E70E-FD77-43C7-A48B-045CBAE2D3D5}"/>
                </a:ext>
              </a:extLst>
            </p:cNvPr>
            <p:cNvPicPr>
              <a:picLocks noChangeAspect="1"/>
            </p:cNvPicPr>
            <p:nvPr/>
          </p:nvPicPr>
          <p:blipFill>
            <a:blip r:embed="rId7"/>
            <a:stretch>
              <a:fillRect/>
            </a:stretch>
          </p:blipFill>
          <p:spPr>
            <a:xfrm>
              <a:off x="9746722" y="3540295"/>
              <a:ext cx="2191605" cy="1389514"/>
            </a:xfrm>
            <a:prstGeom prst="rect">
              <a:avLst/>
            </a:prstGeom>
          </p:spPr>
        </p:pic>
        <p:sp>
          <p:nvSpPr>
            <p:cNvPr id="28" name="TextBox 27">
              <a:extLst>
                <a:ext uri="{FF2B5EF4-FFF2-40B4-BE49-F238E27FC236}">
                  <a16:creationId xmlns:a16="http://schemas.microsoft.com/office/drawing/2014/main" id="{00E5938D-AA9A-46F6-9814-9B86276D53F5}"/>
                </a:ext>
              </a:extLst>
            </p:cNvPr>
            <p:cNvSpPr txBox="1"/>
            <p:nvPr/>
          </p:nvSpPr>
          <p:spPr>
            <a:xfrm>
              <a:off x="10426693" y="5011233"/>
              <a:ext cx="1046375" cy="307777"/>
            </a:xfrm>
            <a:prstGeom prst="rect">
              <a:avLst/>
            </a:prstGeom>
            <a:noFill/>
          </p:spPr>
          <p:txBody>
            <a:bodyPr wrap="square" rtlCol="0">
              <a:spAutoFit/>
            </a:bodyPr>
            <a:lstStyle/>
            <a:p>
              <a:r>
                <a:rPr lang="en-CA" dirty="0"/>
                <a:t>Partners</a:t>
              </a:r>
            </a:p>
          </p:txBody>
        </p:sp>
      </p:grpSp>
      <p:sp>
        <p:nvSpPr>
          <p:cNvPr id="29" name="Text Placeholder 5">
            <a:extLst>
              <a:ext uri="{FF2B5EF4-FFF2-40B4-BE49-F238E27FC236}">
                <a16:creationId xmlns:a16="http://schemas.microsoft.com/office/drawing/2014/main" id="{07014058-D4F8-4EFB-AF62-E44015E42FF5}"/>
              </a:ext>
            </a:extLst>
          </p:cNvPr>
          <p:cNvSpPr txBox="1">
            <a:spLocks/>
          </p:cNvSpPr>
          <p:nvPr/>
        </p:nvSpPr>
        <p:spPr>
          <a:xfrm>
            <a:off x="7300379" y="2824346"/>
            <a:ext cx="3167545" cy="387593"/>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alibri" panose="020F0502020204030204" pitchFamily="34" charset="0"/>
                <a:ea typeface="Roboto"/>
                <a:cs typeface="Calibri" panose="020F0502020204030204" pitchFamily="34" charset="0"/>
                <a:sym typeface="Robot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r>
              <a:rPr lang="en-US" sz="2800" dirty="0"/>
              <a:t>How to Avoid Legacy Bias</a:t>
            </a:r>
          </a:p>
        </p:txBody>
      </p:sp>
      <p:sp>
        <p:nvSpPr>
          <p:cNvPr id="30" name="Text Placeholder 5">
            <a:extLst>
              <a:ext uri="{FF2B5EF4-FFF2-40B4-BE49-F238E27FC236}">
                <a16:creationId xmlns:a16="http://schemas.microsoft.com/office/drawing/2014/main" id="{538574F6-6B02-4B02-AF12-837FD9ED9115}"/>
              </a:ext>
            </a:extLst>
          </p:cNvPr>
          <p:cNvSpPr txBox="1">
            <a:spLocks/>
          </p:cNvSpPr>
          <p:nvPr/>
        </p:nvSpPr>
        <p:spPr>
          <a:xfrm>
            <a:off x="7523564" y="2189238"/>
            <a:ext cx="2866786" cy="387593"/>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alibri" panose="020F0502020204030204" pitchFamily="34" charset="0"/>
                <a:ea typeface="Roboto"/>
                <a:cs typeface="Calibri" panose="020F0502020204030204" pitchFamily="34" charset="0"/>
                <a:sym typeface="Robot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r>
              <a:rPr lang="en-US" sz="2800" dirty="0"/>
              <a:t>Bias from prior technology</a:t>
            </a:r>
          </a:p>
        </p:txBody>
      </p:sp>
      <p:sp>
        <p:nvSpPr>
          <p:cNvPr id="32" name="Title 31">
            <a:extLst>
              <a:ext uri="{FF2B5EF4-FFF2-40B4-BE49-F238E27FC236}">
                <a16:creationId xmlns:a16="http://schemas.microsoft.com/office/drawing/2014/main" id="{A40298DC-BF25-41DE-AA9E-28D5B33E8CEE}"/>
              </a:ext>
            </a:extLst>
          </p:cNvPr>
          <p:cNvSpPr>
            <a:spLocks noGrp="1"/>
          </p:cNvSpPr>
          <p:nvPr>
            <p:ph type="title"/>
          </p:nvPr>
        </p:nvSpPr>
        <p:spPr>
          <a:xfrm>
            <a:off x="562628" y="518832"/>
            <a:ext cx="9724372" cy="1033398"/>
          </a:xfrm>
        </p:spPr>
        <p:txBody>
          <a:bodyPr>
            <a:normAutofit fontScale="90000"/>
          </a:bodyPr>
          <a:lstStyle/>
          <a:p>
            <a:r>
              <a:rPr lang="en-US" dirty="0"/>
              <a:t>Factors Impacting Elicitation Studies</a:t>
            </a:r>
            <a:br>
              <a:rPr lang="en-US" dirty="0"/>
            </a:br>
            <a:endParaRPr lang="en-CA" b="0" dirty="0"/>
          </a:p>
        </p:txBody>
      </p:sp>
      <p:cxnSp>
        <p:nvCxnSpPr>
          <p:cNvPr id="38" name="Straight Arrow Connector 37">
            <a:extLst>
              <a:ext uri="{FF2B5EF4-FFF2-40B4-BE49-F238E27FC236}">
                <a16:creationId xmlns:a16="http://schemas.microsoft.com/office/drawing/2014/main" id="{AE0692DE-6450-467E-B76D-C9BB0FA5181F}"/>
              </a:ext>
            </a:extLst>
          </p:cNvPr>
          <p:cNvCxnSpPr>
            <a:cxnSpLocks/>
          </p:cNvCxnSpPr>
          <p:nvPr/>
        </p:nvCxnSpPr>
        <p:spPr>
          <a:xfrm flipH="1" flipV="1">
            <a:off x="2111022" y="2449689"/>
            <a:ext cx="109487" cy="374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544652D-CC71-4C53-8261-79B616F88F26}"/>
              </a:ext>
            </a:extLst>
          </p:cNvPr>
          <p:cNvSpPr txBox="1"/>
          <p:nvPr/>
        </p:nvSpPr>
        <p:spPr>
          <a:xfrm>
            <a:off x="1469799" y="2049685"/>
            <a:ext cx="1501421" cy="369332"/>
          </a:xfrm>
          <a:prstGeom prst="rect">
            <a:avLst/>
          </a:prstGeom>
          <a:noFill/>
        </p:spPr>
        <p:txBody>
          <a:bodyPr wrap="square" rtlCol="0">
            <a:spAutoFit/>
          </a:bodyPr>
          <a:lstStyle/>
          <a:p>
            <a:r>
              <a:rPr lang="en-CA" b="1" dirty="0">
                <a:solidFill>
                  <a:srgbClr val="FF0000"/>
                </a:solidFill>
              </a:rPr>
              <a:t>Wizard of OZ</a:t>
            </a:r>
          </a:p>
        </p:txBody>
      </p:sp>
    </p:spTree>
    <p:extLst>
      <p:ext uri="{BB962C8B-B14F-4D97-AF65-F5344CB8AC3E}">
        <p14:creationId xmlns:p14="http://schemas.microsoft.com/office/powerpoint/2010/main" val="58725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4">
            <a:extLst>
              <a:ext uri="{FF2B5EF4-FFF2-40B4-BE49-F238E27FC236}">
                <a16:creationId xmlns:a16="http://schemas.microsoft.com/office/drawing/2014/main" id="{7A9E6A45-C61F-4327-86AC-33B23AB0DEEF}"/>
              </a:ext>
            </a:extLst>
          </p:cNvPr>
          <p:cNvSpPr>
            <a:spLocks noGrp="1"/>
          </p:cNvSpPr>
          <p:nvPr>
            <p:ph idx="1"/>
          </p:nvPr>
        </p:nvSpPr>
        <p:spPr>
          <a:xfrm>
            <a:off x="6407043" y="2732816"/>
            <a:ext cx="5534920" cy="2412271"/>
          </a:xfrm>
        </p:spPr>
        <p:txBody>
          <a:bodyPr/>
          <a:lstStyle/>
          <a:p>
            <a:r>
              <a:rPr lang="en-CA" dirty="0"/>
              <a:t>Learnability </a:t>
            </a:r>
          </a:p>
          <a:p>
            <a:r>
              <a:rPr lang="en-CA" dirty="0"/>
              <a:t>Memorability</a:t>
            </a:r>
          </a:p>
          <a:p>
            <a:r>
              <a:rPr lang="en-CA" dirty="0"/>
              <a:t>Ease of Execution</a:t>
            </a:r>
          </a:p>
          <a:p>
            <a:r>
              <a:rPr lang="en-CA" dirty="0"/>
              <a:t>Ease of Conception</a:t>
            </a:r>
          </a:p>
          <a:p>
            <a:r>
              <a:rPr lang="en-CA" dirty="0"/>
              <a:t>Goodness of fit</a:t>
            </a:r>
          </a:p>
          <a:p>
            <a:pPr marL="0" indent="0">
              <a:buNone/>
            </a:pPr>
            <a:endParaRPr lang="en-CA" dirty="0"/>
          </a:p>
        </p:txBody>
      </p:sp>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5</a:t>
            </a:fld>
            <a:endParaRPr lang="en-US" dirty="0"/>
          </a:p>
        </p:txBody>
      </p:sp>
      <p:sp>
        <p:nvSpPr>
          <p:cNvPr id="2" name="Title 1">
            <a:extLst>
              <a:ext uri="{FF2B5EF4-FFF2-40B4-BE49-F238E27FC236}">
                <a16:creationId xmlns:a16="http://schemas.microsoft.com/office/drawing/2014/main" id="{5EDD2AD0-B422-9948-BB03-1443DE901CD6}"/>
              </a:ext>
            </a:extLst>
          </p:cNvPr>
          <p:cNvSpPr>
            <a:spLocks noGrp="1"/>
          </p:cNvSpPr>
          <p:nvPr>
            <p:ph type="title"/>
          </p:nvPr>
        </p:nvSpPr>
        <p:spPr/>
        <p:txBody>
          <a:bodyPr>
            <a:normAutofit/>
          </a:bodyPr>
          <a:lstStyle/>
          <a:p>
            <a:r>
              <a:rPr lang="en-US" dirty="0"/>
              <a:t>Evaluating Elicited Data</a:t>
            </a:r>
          </a:p>
        </p:txBody>
      </p:sp>
      <p:sp>
        <p:nvSpPr>
          <p:cNvPr id="22" name="Text Placeholder 12">
            <a:extLst>
              <a:ext uri="{FF2B5EF4-FFF2-40B4-BE49-F238E27FC236}">
                <a16:creationId xmlns:a16="http://schemas.microsoft.com/office/drawing/2014/main" id="{67E3A7BD-5627-4065-94BD-D89279C184D9}"/>
              </a:ext>
            </a:extLst>
          </p:cNvPr>
          <p:cNvSpPr txBox="1">
            <a:spLocks/>
          </p:cNvSpPr>
          <p:nvPr/>
        </p:nvSpPr>
        <p:spPr>
          <a:xfrm>
            <a:off x="1165983" y="4312220"/>
            <a:ext cx="3721092" cy="3974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400" dirty="0"/>
              <a:t>Agreement Score</a:t>
            </a:r>
          </a:p>
        </p:txBody>
      </p:sp>
      <p:pic>
        <p:nvPicPr>
          <p:cNvPr id="34" name="Picture 33" descr="Icon&#10;&#10;Description automatically generated">
            <a:extLst>
              <a:ext uri="{FF2B5EF4-FFF2-40B4-BE49-F238E27FC236}">
                <a16:creationId xmlns:a16="http://schemas.microsoft.com/office/drawing/2014/main" id="{C8EBA310-518D-44CB-B274-8AD297533CD1}"/>
              </a:ext>
            </a:extLst>
          </p:cNvPr>
          <p:cNvPicPr>
            <a:picLocks noChangeAspect="1"/>
          </p:cNvPicPr>
          <p:nvPr/>
        </p:nvPicPr>
        <p:blipFill rotWithShape="1">
          <a:blip r:embed="rId3"/>
          <a:srcRect r="11374"/>
          <a:stretch/>
        </p:blipFill>
        <p:spPr>
          <a:xfrm>
            <a:off x="2107855" y="2404462"/>
            <a:ext cx="1837348" cy="1705328"/>
          </a:xfrm>
          <a:prstGeom prst="rect">
            <a:avLst/>
          </a:prstGeom>
        </p:spPr>
      </p:pic>
      <p:sp>
        <p:nvSpPr>
          <p:cNvPr id="37" name="TextBox 36">
            <a:extLst>
              <a:ext uri="{FF2B5EF4-FFF2-40B4-BE49-F238E27FC236}">
                <a16:creationId xmlns:a16="http://schemas.microsoft.com/office/drawing/2014/main" id="{A428CC7B-58C4-4C27-8A24-D53212D90837}"/>
              </a:ext>
            </a:extLst>
          </p:cNvPr>
          <p:cNvSpPr txBox="1"/>
          <p:nvPr/>
        </p:nvSpPr>
        <p:spPr>
          <a:xfrm>
            <a:off x="1524000" y="1682046"/>
            <a:ext cx="3567289" cy="461665"/>
          </a:xfrm>
          <a:prstGeom prst="rect">
            <a:avLst/>
          </a:prstGeom>
          <a:noFill/>
        </p:spPr>
        <p:txBody>
          <a:bodyPr wrap="square" rtlCol="0">
            <a:spAutoFit/>
          </a:bodyPr>
          <a:lstStyle/>
          <a:p>
            <a:r>
              <a:rPr lang="en-CA" sz="2400" dirty="0"/>
              <a:t>Quantitative evaluation</a:t>
            </a:r>
          </a:p>
        </p:txBody>
      </p:sp>
      <p:sp>
        <p:nvSpPr>
          <p:cNvPr id="38" name="TextBox 37">
            <a:extLst>
              <a:ext uri="{FF2B5EF4-FFF2-40B4-BE49-F238E27FC236}">
                <a16:creationId xmlns:a16="http://schemas.microsoft.com/office/drawing/2014/main" id="{5DB72A22-32FC-4A8D-AD21-10EB6CF67D1D}"/>
              </a:ext>
            </a:extLst>
          </p:cNvPr>
          <p:cNvSpPr txBox="1"/>
          <p:nvPr/>
        </p:nvSpPr>
        <p:spPr>
          <a:xfrm>
            <a:off x="6407043" y="1712913"/>
            <a:ext cx="3567289" cy="461665"/>
          </a:xfrm>
          <a:prstGeom prst="rect">
            <a:avLst/>
          </a:prstGeom>
          <a:noFill/>
        </p:spPr>
        <p:txBody>
          <a:bodyPr wrap="square" rtlCol="0">
            <a:spAutoFit/>
          </a:bodyPr>
          <a:lstStyle/>
          <a:p>
            <a:r>
              <a:rPr lang="en-CA" sz="2400" dirty="0"/>
              <a:t>Qualitative evaluation</a:t>
            </a:r>
          </a:p>
        </p:txBody>
      </p:sp>
    </p:spTree>
    <p:extLst>
      <p:ext uri="{BB962C8B-B14F-4D97-AF65-F5344CB8AC3E}">
        <p14:creationId xmlns:p14="http://schemas.microsoft.com/office/powerpoint/2010/main" val="21964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animEffect transition="in" filter="fade">
                                      <p:cBhvr>
                                        <p:cTn id="23" dur="500"/>
                                        <p:tgtEl>
                                          <p:spTgt spid="3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xEl>
                                              <p:pRg st="1" end="1"/>
                                            </p:txEl>
                                          </p:spTgt>
                                        </p:tgtEl>
                                        <p:attrNameLst>
                                          <p:attrName>style.visibility</p:attrName>
                                        </p:attrNameLst>
                                      </p:cBhvr>
                                      <p:to>
                                        <p:strVal val="visible"/>
                                      </p:to>
                                    </p:set>
                                    <p:animEffect transition="in" filter="fade">
                                      <p:cBhvr>
                                        <p:cTn id="28" dur="500"/>
                                        <p:tgtEl>
                                          <p:spTgt spid="3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xEl>
                                              <p:pRg st="2" end="2"/>
                                            </p:txEl>
                                          </p:spTgt>
                                        </p:tgtEl>
                                        <p:attrNameLst>
                                          <p:attrName>style.visibility</p:attrName>
                                        </p:attrNameLst>
                                      </p:cBhvr>
                                      <p:to>
                                        <p:strVal val="visible"/>
                                      </p:to>
                                    </p:set>
                                    <p:animEffect transition="in" filter="fade">
                                      <p:cBhvr>
                                        <p:cTn id="33" dur="500"/>
                                        <p:tgtEl>
                                          <p:spTgt spid="3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xEl>
                                              <p:pRg st="3" end="3"/>
                                            </p:txEl>
                                          </p:spTgt>
                                        </p:tgtEl>
                                        <p:attrNameLst>
                                          <p:attrName>style.visibility</p:attrName>
                                        </p:attrNameLst>
                                      </p:cBhvr>
                                      <p:to>
                                        <p:strVal val="visible"/>
                                      </p:to>
                                    </p:set>
                                    <p:animEffect transition="in" filter="fade">
                                      <p:cBhvr>
                                        <p:cTn id="38" dur="500"/>
                                        <p:tgtEl>
                                          <p:spTgt spid="3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xEl>
                                              <p:pRg st="4" end="4"/>
                                            </p:txEl>
                                          </p:spTgt>
                                        </p:tgtEl>
                                        <p:attrNameLst>
                                          <p:attrName>style.visibility</p:attrName>
                                        </p:attrNameLst>
                                      </p:cBhvr>
                                      <p:to>
                                        <p:strVal val="visible"/>
                                      </p:to>
                                    </p:set>
                                    <p:animEffect transition="in" filter="fade">
                                      <p:cBhvr>
                                        <p:cTn id="43"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22" grpId="0" build="p"/>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AD0-B422-9948-BB03-1443DE901CD6}"/>
              </a:ext>
            </a:extLst>
          </p:cNvPr>
          <p:cNvSpPr>
            <a:spLocks noGrp="1"/>
          </p:cNvSpPr>
          <p:nvPr>
            <p:ph type="title"/>
          </p:nvPr>
        </p:nvSpPr>
        <p:spPr>
          <a:xfrm>
            <a:off x="548636" y="441741"/>
            <a:ext cx="9724372" cy="1033398"/>
          </a:xfrm>
        </p:spPr>
        <p:txBody>
          <a:bodyPr>
            <a:normAutofit fontScale="90000"/>
          </a:bodyPr>
          <a:lstStyle/>
          <a:p>
            <a:r>
              <a:rPr lang="en-US" dirty="0"/>
              <a:t>Interaction With Immersive 3D Data Visualization</a:t>
            </a:r>
            <a:br>
              <a:rPr lang="en-US" dirty="0"/>
            </a:br>
            <a:endParaRPr lang="en-US" dirty="0"/>
          </a:p>
        </p:txBody>
      </p:sp>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6</a:t>
            </a:fld>
            <a:endParaRPr lang="en-US" dirty="0"/>
          </a:p>
        </p:txBody>
      </p:sp>
      <p:sp>
        <p:nvSpPr>
          <p:cNvPr id="6" name="Text Placeholder 4">
            <a:extLst>
              <a:ext uri="{FF2B5EF4-FFF2-40B4-BE49-F238E27FC236}">
                <a16:creationId xmlns:a16="http://schemas.microsoft.com/office/drawing/2014/main" id="{FA4D70B0-EC28-407B-A703-01B5BC26B91E}"/>
              </a:ext>
            </a:extLst>
          </p:cNvPr>
          <p:cNvSpPr txBox="1">
            <a:spLocks/>
          </p:cNvSpPr>
          <p:nvPr/>
        </p:nvSpPr>
        <p:spPr>
          <a:xfrm>
            <a:off x="8023" y="2035268"/>
            <a:ext cx="4717130" cy="3679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CA" sz="1600" dirty="0"/>
              <a:t> Interaction techniques </a:t>
            </a:r>
            <a:r>
              <a:rPr lang="en-US" sz="1600" dirty="0"/>
              <a:t>can vary for:</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type</a:t>
            </a:r>
            <a:r>
              <a:rPr lang="en-US" sz="1800" dirty="0">
                <a:latin typeface="Calibri" panose="020F0502020204030204" pitchFamily="34" charset="0"/>
                <a:cs typeface="Calibri" panose="020F0502020204030204" pitchFamily="34" charset="0"/>
              </a:rPr>
              <a:t> of data </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tasks</a:t>
            </a:r>
            <a:r>
              <a:rPr lang="en-US" sz="1800" dirty="0">
                <a:latin typeface="Calibri" panose="020F0502020204030204" pitchFamily="34" charset="0"/>
                <a:cs typeface="Calibri" panose="020F0502020204030204" pitchFamily="34" charset="0"/>
              </a:rPr>
              <a:t> </a:t>
            </a:r>
          </a:p>
          <a:p>
            <a:pPr marL="1028700" lvl="1" indent="-342900">
              <a:buFont typeface="+mj-lt"/>
              <a:buAutoNum type="alphaLcPeriod"/>
            </a:pPr>
            <a:r>
              <a:rPr lang="en-US" sz="1800" dirty="0">
                <a:latin typeface="Calibri" panose="020F0502020204030204" pitchFamily="34" charset="0"/>
                <a:cs typeface="Calibri" panose="020F0502020204030204" pitchFamily="34" charset="0"/>
              </a:rPr>
              <a:t>Relative </a:t>
            </a:r>
            <a:r>
              <a:rPr lang="en-US" sz="1800" b="1" dirty="0">
                <a:latin typeface="Calibri" panose="020F0502020204030204" pitchFamily="34" charset="0"/>
                <a:cs typeface="Calibri" panose="020F0502020204030204" pitchFamily="34" charset="0"/>
              </a:rPr>
              <a:t>position</a:t>
            </a:r>
            <a:r>
              <a:rPr lang="en-US" sz="1800" dirty="0">
                <a:latin typeface="Calibri" panose="020F0502020204030204" pitchFamily="34" charset="0"/>
                <a:cs typeface="Calibri" panose="020F0502020204030204" pitchFamily="34" charset="0"/>
              </a:rPr>
              <a:t> of data </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scale</a:t>
            </a:r>
            <a:r>
              <a:rPr lang="en-US" sz="1800" dirty="0">
                <a:latin typeface="Calibri" panose="020F0502020204030204" pitchFamily="34" charset="0"/>
                <a:cs typeface="Calibri" panose="020F0502020204030204" pitchFamily="34" charset="0"/>
              </a:rPr>
              <a:t> of the environment </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single</a:t>
            </a:r>
            <a:r>
              <a:rPr lang="en-US" sz="1800" dirty="0">
                <a:latin typeface="Calibri" panose="020F0502020204030204" pitchFamily="34" charset="0"/>
                <a:cs typeface="Calibri" panose="020F0502020204030204" pitchFamily="34" charset="0"/>
              </a:rPr>
              <a:t> vs </a:t>
            </a:r>
            <a:r>
              <a:rPr lang="en-US" sz="1800" b="1" dirty="0">
                <a:latin typeface="Calibri" panose="020F0502020204030204" pitchFamily="34" charset="0"/>
                <a:cs typeface="Calibri" panose="020F0502020204030204" pitchFamily="34" charset="0"/>
              </a:rPr>
              <a:t>collaborative</a:t>
            </a:r>
            <a:r>
              <a:rPr lang="en-US" sz="1800" dirty="0">
                <a:latin typeface="Calibri" panose="020F0502020204030204" pitchFamily="34" charset="0"/>
                <a:cs typeface="Calibri" panose="020F0502020204030204" pitchFamily="34" charset="0"/>
              </a:rPr>
              <a:t> systems</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dense</a:t>
            </a:r>
            <a:r>
              <a:rPr lang="en-US" sz="1800" dirty="0">
                <a:latin typeface="Calibri" panose="020F0502020204030204" pitchFamily="34" charset="0"/>
                <a:cs typeface="Calibri" panose="020F0502020204030204" pitchFamily="34" charset="0"/>
              </a:rPr>
              <a:t> vs </a:t>
            </a:r>
            <a:r>
              <a:rPr lang="en-US" sz="1800" b="1" dirty="0">
                <a:latin typeface="Calibri" panose="020F0502020204030204" pitchFamily="34" charset="0"/>
                <a:cs typeface="Calibri" panose="020F0502020204030204" pitchFamily="34" charset="0"/>
              </a:rPr>
              <a:t>sparse</a:t>
            </a:r>
            <a:r>
              <a:rPr lang="en-US" sz="1800" dirty="0">
                <a:latin typeface="Calibri" panose="020F0502020204030204" pitchFamily="34" charset="0"/>
                <a:cs typeface="Calibri" panose="020F0502020204030204" pitchFamily="34" charset="0"/>
              </a:rPr>
              <a:t> visualizations </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body position </a:t>
            </a:r>
            <a:r>
              <a:rPr lang="en-US" sz="1800" dirty="0">
                <a:latin typeface="Calibri" panose="020F0502020204030204" pitchFamily="34" charset="0"/>
                <a:cs typeface="Calibri" panose="020F0502020204030204" pitchFamily="34" charset="0"/>
              </a:rPr>
              <a:t>(sitting vs standing)</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Demography</a:t>
            </a:r>
            <a:r>
              <a:rPr lang="en-US" sz="1800" dirty="0">
                <a:latin typeface="Calibri" panose="020F0502020204030204" pitchFamily="34" charset="0"/>
                <a:cs typeface="Calibri" panose="020F0502020204030204" pitchFamily="34" charset="0"/>
              </a:rPr>
              <a:t> &amp; </a:t>
            </a:r>
            <a:r>
              <a:rPr lang="en-US" sz="1800" b="1" dirty="0">
                <a:latin typeface="Calibri" panose="020F0502020204030204" pitchFamily="34" charset="0"/>
                <a:cs typeface="Calibri" panose="020F0502020204030204" pitchFamily="34" charset="0"/>
              </a:rPr>
              <a:t>culture</a:t>
            </a:r>
            <a:r>
              <a:rPr lang="en-US" sz="1800" dirty="0">
                <a:latin typeface="Calibri" panose="020F0502020204030204" pitchFamily="34" charset="0"/>
                <a:cs typeface="Calibri" panose="020F0502020204030204" pitchFamily="34" charset="0"/>
              </a:rPr>
              <a:t> </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Physical</a:t>
            </a:r>
            <a:r>
              <a:rPr lang="en-US" sz="1800" dirty="0">
                <a:latin typeface="Calibri" panose="020F0502020204030204" pitchFamily="34" charset="0"/>
                <a:cs typeface="Calibri" panose="020F0502020204030204" pitchFamily="34" charset="0"/>
              </a:rPr>
              <a:t> or </a:t>
            </a:r>
            <a:r>
              <a:rPr lang="en-US" sz="1800" b="1" dirty="0">
                <a:latin typeface="Calibri" panose="020F0502020204030204" pitchFamily="34" charset="0"/>
                <a:cs typeface="Calibri" panose="020F0502020204030204" pitchFamily="34" charset="0"/>
              </a:rPr>
              <a:t>mental</a:t>
            </a:r>
            <a:r>
              <a:rPr lang="en-US" sz="1800" dirty="0">
                <a:latin typeface="Calibri" panose="020F0502020204030204" pitchFamily="34" charset="0"/>
                <a:cs typeface="Calibri" panose="020F0502020204030204" pitchFamily="34" charset="0"/>
              </a:rPr>
              <a:t> ability</a:t>
            </a:r>
          </a:p>
          <a:p>
            <a:pPr marL="1028700" lvl="1" indent="-342900">
              <a:buFont typeface="+mj-lt"/>
              <a:buAutoNum type="alphaLcPeriod"/>
            </a:pPr>
            <a:r>
              <a:rPr lang="en-US" sz="1800" b="1" dirty="0">
                <a:latin typeface="Calibri" panose="020F0502020204030204" pitchFamily="34" charset="0"/>
                <a:cs typeface="Calibri" panose="020F0502020204030204" pitchFamily="34" charset="0"/>
              </a:rPr>
              <a:t>Social</a:t>
            </a:r>
            <a:r>
              <a:rPr lang="en-US" sz="1800" dirty="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acceptance</a:t>
            </a:r>
            <a:endParaRPr lang="en-CA" sz="1800" dirty="0">
              <a:latin typeface="Calibri" panose="020F0502020204030204" pitchFamily="34" charset="0"/>
              <a:cs typeface="Calibri" panose="020F0502020204030204" pitchFamily="34" charset="0"/>
            </a:endParaRPr>
          </a:p>
        </p:txBody>
      </p:sp>
      <p:sp>
        <p:nvSpPr>
          <p:cNvPr id="9" name="Text Placeholder 4">
            <a:extLst>
              <a:ext uri="{FF2B5EF4-FFF2-40B4-BE49-F238E27FC236}">
                <a16:creationId xmlns:a16="http://schemas.microsoft.com/office/drawing/2014/main" id="{276ED161-F7E8-4332-ADFE-ECD04CC6A9D5}"/>
              </a:ext>
            </a:extLst>
          </p:cNvPr>
          <p:cNvSpPr txBox="1">
            <a:spLocks/>
          </p:cNvSpPr>
          <p:nvPr/>
        </p:nvSpPr>
        <p:spPr>
          <a:xfrm>
            <a:off x="8023" y="1404546"/>
            <a:ext cx="5918152" cy="5489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sz="1600" dirty="0"/>
              <a:t> Overcomes boundaries of the physical world &amp; more input modalities!</a:t>
            </a:r>
          </a:p>
        </p:txBody>
      </p:sp>
      <p:grpSp>
        <p:nvGrpSpPr>
          <p:cNvPr id="19" name="Group 18">
            <a:extLst>
              <a:ext uri="{FF2B5EF4-FFF2-40B4-BE49-F238E27FC236}">
                <a16:creationId xmlns:a16="http://schemas.microsoft.com/office/drawing/2014/main" id="{303446D9-26FD-42EA-8B34-276DAFAAC5C8}"/>
              </a:ext>
            </a:extLst>
          </p:cNvPr>
          <p:cNvGrpSpPr/>
          <p:nvPr/>
        </p:nvGrpSpPr>
        <p:grpSpPr>
          <a:xfrm>
            <a:off x="4837270" y="2920518"/>
            <a:ext cx="3307818" cy="1951373"/>
            <a:chOff x="6286121" y="1023547"/>
            <a:chExt cx="4455860" cy="2687323"/>
          </a:xfrm>
        </p:grpSpPr>
        <p:pic>
          <p:nvPicPr>
            <p:cNvPr id="20" name="Picture 19" descr="A picture containing person&#10;&#10;Description automatically generated">
              <a:extLst>
                <a:ext uri="{FF2B5EF4-FFF2-40B4-BE49-F238E27FC236}">
                  <a16:creationId xmlns:a16="http://schemas.microsoft.com/office/drawing/2014/main" id="{9E39006D-A165-464D-B019-E39D72A79E77}"/>
                </a:ext>
              </a:extLst>
            </p:cNvPr>
            <p:cNvPicPr>
              <a:picLocks noChangeAspect="1"/>
            </p:cNvPicPr>
            <p:nvPr/>
          </p:nvPicPr>
          <p:blipFill>
            <a:blip r:embed="rId3"/>
            <a:stretch>
              <a:fillRect/>
            </a:stretch>
          </p:blipFill>
          <p:spPr>
            <a:xfrm>
              <a:off x="6286121" y="1023547"/>
              <a:ext cx="4455860" cy="2379547"/>
            </a:xfrm>
            <a:prstGeom prst="rect">
              <a:avLst/>
            </a:prstGeom>
          </p:spPr>
        </p:pic>
        <p:sp>
          <p:nvSpPr>
            <p:cNvPr id="21" name="TextBox 20">
              <a:extLst>
                <a:ext uri="{FF2B5EF4-FFF2-40B4-BE49-F238E27FC236}">
                  <a16:creationId xmlns:a16="http://schemas.microsoft.com/office/drawing/2014/main" id="{4B5E897F-6ECB-4CAA-A2A0-84B84529128D}"/>
                </a:ext>
              </a:extLst>
            </p:cNvPr>
            <p:cNvSpPr txBox="1"/>
            <p:nvPr/>
          </p:nvSpPr>
          <p:spPr>
            <a:xfrm>
              <a:off x="6978214" y="3403093"/>
              <a:ext cx="3071674" cy="307777"/>
            </a:xfrm>
            <a:prstGeom prst="rect">
              <a:avLst/>
            </a:prstGeom>
            <a:noFill/>
          </p:spPr>
          <p:txBody>
            <a:bodyPr wrap="square" rtlCol="0">
              <a:spAutoFit/>
            </a:bodyPr>
            <a:lstStyle/>
            <a:p>
              <a:pPr algn="ctr"/>
              <a:r>
                <a:rPr lang="en-CA" sz="1400" dirty="0"/>
                <a:t>Immersive Collaboration [5]</a:t>
              </a:r>
            </a:p>
          </p:txBody>
        </p:sp>
      </p:grpSp>
      <p:grpSp>
        <p:nvGrpSpPr>
          <p:cNvPr id="32" name="Group 31">
            <a:extLst>
              <a:ext uri="{FF2B5EF4-FFF2-40B4-BE49-F238E27FC236}">
                <a16:creationId xmlns:a16="http://schemas.microsoft.com/office/drawing/2014/main" id="{B94000A6-79CF-4EC0-BD9E-4F6A2CA10BD7}"/>
              </a:ext>
            </a:extLst>
          </p:cNvPr>
          <p:cNvGrpSpPr/>
          <p:nvPr/>
        </p:nvGrpSpPr>
        <p:grpSpPr>
          <a:xfrm>
            <a:off x="8977189" y="3534075"/>
            <a:ext cx="3223828" cy="2399645"/>
            <a:chOff x="8733805" y="4141886"/>
            <a:chExt cx="3597915" cy="2399645"/>
          </a:xfrm>
        </p:grpSpPr>
        <p:pic>
          <p:nvPicPr>
            <p:cNvPr id="18" name="Picture 17">
              <a:extLst>
                <a:ext uri="{FF2B5EF4-FFF2-40B4-BE49-F238E27FC236}">
                  <a16:creationId xmlns:a16="http://schemas.microsoft.com/office/drawing/2014/main" id="{38CF2915-E6A1-40D3-B75C-BD61DB7B1D68}"/>
                </a:ext>
              </a:extLst>
            </p:cNvPr>
            <p:cNvPicPr>
              <a:picLocks noChangeAspect="1"/>
            </p:cNvPicPr>
            <p:nvPr/>
          </p:nvPicPr>
          <p:blipFill>
            <a:blip r:embed="rId4"/>
            <a:stretch>
              <a:fillRect/>
            </a:stretch>
          </p:blipFill>
          <p:spPr>
            <a:xfrm>
              <a:off x="8836864" y="4141886"/>
              <a:ext cx="3362325" cy="1876425"/>
            </a:xfrm>
            <a:prstGeom prst="rect">
              <a:avLst/>
            </a:prstGeom>
          </p:spPr>
        </p:pic>
        <p:sp>
          <p:nvSpPr>
            <p:cNvPr id="25" name="TextBox 24">
              <a:extLst>
                <a:ext uri="{FF2B5EF4-FFF2-40B4-BE49-F238E27FC236}">
                  <a16:creationId xmlns:a16="http://schemas.microsoft.com/office/drawing/2014/main" id="{467F4B90-FC3B-4186-8D69-FEF86F0AEC05}"/>
                </a:ext>
              </a:extLst>
            </p:cNvPr>
            <p:cNvSpPr txBox="1"/>
            <p:nvPr/>
          </p:nvSpPr>
          <p:spPr>
            <a:xfrm>
              <a:off x="8733805" y="6018311"/>
              <a:ext cx="3597915" cy="523220"/>
            </a:xfrm>
            <a:prstGeom prst="rect">
              <a:avLst/>
            </a:prstGeom>
            <a:noFill/>
          </p:spPr>
          <p:txBody>
            <a:bodyPr wrap="square" rtlCol="0">
              <a:spAutoFit/>
            </a:bodyPr>
            <a:lstStyle/>
            <a:p>
              <a:pPr algn="ctr"/>
              <a:r>
                <a:rPr lang="en-CA" sz="1400" dirty="0"/>
                <a:t>Distance between viz and user-viewpoint [11]</a:t>
              </a:r>
            </a:p>
          </p:txBody>
        </p:sp>
      </p:grpSp>
      <p:grpSp>
        <p:nvGrpSpPr>
          <p:cNvPr id="31" name="Group 30">
            <a:extLst>
              <a:ext uri="{FF2B5EF4-FFF2-40B4-BE49-F238E27FC236}">
                <a16:creationId xmlns:a16="http://schemas.microsoft.com/office/drawing/2014/main" id="{AA754212-8501-4CC8-B897-E7A179C01491}"/>
              </a:ext>
            </a:extLst>
          </p:cNvPr>
          <p:cNvGrpSpPr/>
          <p:nvPr/>
        </p:nvGrpSpPr>
        <p:grpSpPr>
          <a:xfrm>
            <a:off x="9136634" y="1212961"/>
            <a:ext cx="2904939" cy="2110965"/>
            <a:chOff x="8748894" y="1345080"/>
            <a:chExt cx="3302472" cy="2420629"/>
          </a:xfrm>
        </p:grpSpPr>
        <p:pic>
          <p:nvPicPr>
            <p:cNvPr id="16" name="Picture 15">
              <a:extLst>
                <a:ext uri="{FF2B5EF4-FFF2-40B4-BE49-F238E27FC236}">
                  <a16:creationId xmlns:a16="http://schemas.microsoft.com/office/drawing/2014/main" id="{12C2F975-8605-410D-A0F5-5C1183CF0CE3}"/>
                </a:ext>
              </a:extLst>
            </p:cNvPr>
            <p:cNvPicPr>
              <a:picLocks noChangeAspect="1"/>
            </p:cNvPicPr>
            <p:nvPr/>
          </p:nvPicPr>
          <p:blipFill>
            <a:blip r:embed="rId5"/>
            <a:stretch>
              <a:fillRect/>
            </a:stretch>
          </p:blipFill>
          <p:spPr>
            <a:xfrm>
              <a:off x="8748894" y="1345080"/>
              <a:ext cx="3302472" cy="2095500"/>
            </a:xfrm>
            <a:prstGeom prst="rect">
              <a:avLst/>
            </a:prstGeom>
          </p:spPr>
        </p:pic>
        <p:sp>
          <p:nvSpPr>
            <p:cNvPr id="26" name="TextBox 25">
              <a:extLst>
                <a:ext uri="{FF2B5EF4-FFF2-40B4-BE49-F238E27FC236}">
                  <a16:creationId xmlns:a16="http://schemas.microsoft.com/office/drawing/2014/main" id="{38455EFC-68B6-42B9-9CF3-BF4BED7F0F66}"/>
                </a:ext>
              </a:extLst>
            </p:cNvPr>
            <p:cNvSpPr txBox="1"/>
            <p:nvPr/>
          </p:nvSpPr>
          <p:spPr>
            <a:xfrm>
              <a:off x="8896391" y="3412783"/>
              <a:ext cx="3007477" cy="352926"/>
            </a:xfrm>
            <a:prstGeom prst="rect">
              <a:avLst/>
            </a:prstGeom>
            <a:noFill/>
          </p:spPr>
          <p:txBody>
            <a:bodyPr wrap="square" rtlCol="0">
              <a:spAutoFit/>
            </a:bodyPr>
            <a:lstStyle/>
            <a:p>
              <a:pPr algn="ctr"/>
              <a:r>
                <a:rPr lang="en-CA" sz="1400" dirty="0"/>
                <a:t>Person with disability [12]</a:t>
              </a:r>
            </a:p>
          </p:txBody>
        </p:sp>
      </p:grpSp>
      <p:grpSp>
        <p:nvGrpSpPr>
          <p:cNvPr id="30" name="Group 29">
            <a:extLst>
              <a:ext uri="{FF2B5EF4-FFF2-40B4-BE49-F238E27FC236}">
                <a16:creationId xmlns:a16="http://schemas.microsoft.com/office/drawing/2014/main" id="{677B5A3E-596D-455C-8341-2EE519C7315E}"/>
              </a:ext>
            </a:extLst>
          </p:cNvPr>
          <p:cNvGrpSpPr/>
          <p:nvPr/>
        </p:nvGrpSpPr>
        <p:grpSpPr>
          <a:xfrm>
            <a:off x="6703093" y="974093"/>
            <a:ext cx="2563283" cy="2187406"/>
            <a:chOff x="6018313" y="972785"/>
            <a:chExt cx="2644523" cy="2431017"/>
          </a:xfrm>
        </p:grpSpPr>
        <p:pic>
          <p:nvPicPr>
            <p:cNvPr id="11" name="Picture 10" descr="A person sitting at a desk&#10;&#10;Description automatically generated with medium confidence">
              <a:extLst>
                <a:ext uri="{FF2B5EF4-FFF2-40B4-BE49-F238E27FC236}">
                  <a16:creationId xmlns:a16="http://schemas.microsoft.com/office/drawing/2014/main" id="{394CB97A-D8FA-4B20-A893-84B08C5D516B}"/>
                </a:ext>
              </a:extLst>
            </p:cNvPr>
            <p:cNvPicPr>
              <a:picLocks noChangeAspect="1"/>
            </p:cNvPicPr>
            <p:nvPr/>
          </p:nvPicPr>
          <p:blipFill>
            <a:blip r:embed="rId6"/>
            <a:stretch>
              <a:fillRect/>
            </a:stretch>
          </p:blipFill>
          <p:spPr>
            <a:xfrm>
              <a:off x="6291378" y="972785"/>
              <a:ext cx="2098391" cy="2113266"/>
            </a:xfrm>
            <a:prstGeom prst="rect">
              <a:avLst/>
            </a:prstGeom>
          </p:spPr>
        </p:pic>
        <p:sp>
          <p:nvSpPr>
            <p:cNvPr id="27" name="TextBox 26">
              <a:extLst>
                <a:ext uri="{FF2B5EF4-FFF2-40B4-BE49-F238E27FC236}">
                  <a16:creationId xmlns:a16="http://schemas.microsoft.com/office/drawing/2014/main" id="{1B4D3CFA-2562-4F34-81C4-756998693D3B}"/>
                </a:ext>
              </a:extLst>
            </p:cNvPr>
            <p:cNvSpPr txBox="1"/>
            <p:nvPr/>
          </p:nvSpPr>
          <p:spPr>
            <a:xfrm>
              <a:off x="6018313" y="3061748"/>
              <a:ext cx="2644523" cy="342054"/>
            </a:xfrm>
            <a:prstGeom prst="rect">
              <a:avLst/>
            </a:prstGeom>
            <a:noFill/>
          </p:spPr>
          <p:txBody>
            <a:bodyPr wrap="square" rtlCol="0">
              <a:spAutoFit/>
            </a:bodyPr>
            <a:lstStyle/>
            <a:p>
              <a:pPr algn="ctr"/>
              <a:r>
                <a:rPr lang="en-CA" sz="1400" dirty="0"/>
                <a:t>Sitting position gestures [9]</a:t>
              </a:r>
            </a:p>
          </p:txBody>
        </p:sp>
      </p:grpSp>
      <p:grpSp>
        <p:nvGrpSpPr>
          <p:cNvPr id="29" name="Group 28">
            <a:extLst>
              <a:ext uri="{FF2B5EF4-FFF2-40B4-BE49-F238E27FC236}">
                <a16:creationId xmlns:a16="http://schemas.microsoft.com/office/drawing/2014/main" id="{7BD1F14C-2269-44C5-84A6-9F98A4B764ED}"/>
              </a:ext>
            </a:extLst>
          </p:cNvPr>
          <p:cNvGrpSpPr/>
          <p:nvPr/>
        </p:nvGrpSpPr>
        <p:grpSpPr>
          <a:xfrm>
            <a:off x="5535989" y="4997158"/>
            <a:ext cx="3475021" cy="1748505"/>
            <a:chOff x="5155334" y="3508822"/>
            <a:chExt cx="3475021" cy="1748505"/>
          </a:xfrm>
        </p:grpSpPr>
        <p:pic>
          <p:nvPicPr>
            <p:cNvPr id="14" name="Picture 13" descr="A screenshot of a video game&#10;&#10;Description automatically generated with medium confidence">
              <a:extLst>
                <a:ext uri="{FF2B5EF4-FFF2-40B4-BE49-F238E27FC236}">
                  <a16:creationId xmlns:a16="http://schemas.microsoft.com/office/drawing/2014/main" id="{F0107763-CF84-4E6B-B4D0-B01AE771CD0C}"/>
                </a:ext>
              </a:extLst>
            </p:cNvPr>
            <p:cNvPicPr>
              <a:picLocks noChangeAspect="1"/>
            </p:cNvPicPr>
            <p:nvPr/>
          </p:nvPicPr>
          <p:blipFill rotWithShape="1">
            <a:blip r:embed="rId7"/>
            <a:srcRect b="14225"/>
            <a:stretch/>
          </p:blipFill>
          <p:spPr>
            <a:xfrm>
              <a:off x="5155334" y="3508822"/>
              <a:ext cx="3475021" cy="1431508"/>
            </a:xfrm>
            <a:prstGeom prst="rect">
              <a:avLst/>
            </a:prstGeom>
          </p:spPr>
        </p:pic>
        <p:sp>
          <p:nvSpPr>
            <p:cNvPr id="28" name="TextBox 27">
              <a:extLst>
                <a:ext uri="{FF2B5EF4-FFF2-40B4-BE49-F238E27FC236}">
                  <a16:creationId xmlns:a16="http://schemas.microsoft.com/office/drawing/2014/main" id="{BA0BD94C-B16C-48B1-9C5E-27C5D35CE88D}"/>
                </a:ext>
              </a:extLst>
            </p:cNvPr>
            <p:cNvSpPr txBox="1"/>
            <p:nvPr/>
          </p:nvSpPr>
          <p:spPr>
            <a:xfrm>
              <a:off x="5570582" y="4949550"/>
              <a:ext cx="2644523" cy="307777"/>
            </a:xfrm>
            <a:prstGeom prst="rect">
              <a:avLst/>
            </a:prstGeom>
            <a:noFill/>
          </p:spPr>
          <p:txBody>
            <a:bodyPr wrap="square" rtlCol="0">
              <a:spAutoFit/>
            </a:bodyPr>
            <a:lstStyle/>
            <a:p>
              <a:pPr algn="ctr"/>
              <a:r>
                <a:rPr lang="en-CA" sz="1400" dirty="0"/>
                <a:t>Dense vs Sparse data [10]</a:t>
              </a:r>
            </a:p>
          </p:txBody>
        </p:sp>
      </p:grpSp>
    </p:spTree>
    <p:extLst>
      <p:ext uri="{BB962C8B-B14F-4D97-AF65-F5344CB8AC3E}">
        <p14:creationId xmlns:p14="http://schemas.microsoft.com/office/powerpoint/2010/main" val="6762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par>
                          <p:cTn id="22" fill="hold">
                            <p:stCondLst>
                              <p:cond delay="1500"/>
                            </p:stCondLst>
                            <p:childTnLst>
                              <p:par>
                                <p:cTn id="23" presetID="10" presetClass="entr" presetSubtype="0" fill="hold"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par>
                          <p:cTn id="26" fill="hold">
                            <p:stCondLst>
                              <p:cond delay="2500"/>
                            </p:stCondLst>
                            <p:childTnLst>
                              <p:par>
                                <p:cTn id="27" presetID="10" presetClass="entr" presetSubtype="0" fill="hold" nodeType="afterEffect">
                                  <p:stCondLst>
                                    <p:cond delay="50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50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childTnLst>
                          </p:cTn>
                        </p:par>
                        <p:par>
                          <p:cTn id="34" fill="hold">
                            <p:stCondLst>
                              <p:cond delay="4500"/>
                            </p:stCondLst>
                            <p:childTnLst>
                              <p:par>
                                <p:cTn id="35" presetID="10" presetClass="entr" presetSubtype="0" fill="hold" nodeType="afterEffect">
                                  <p:stCondLst>
                                    <p:cond delay="50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par>
                          <p:cTn id="38" fill="hold">
                            <p:stCondLst>
                              <p:cond delay="5500"/>
                            </p:stCondLst>
                            <p:childTnLst>
                              <p:par>
                                <p:cTn id="39" presetID="10" presetClass="entr" presetSubtype="0" fill="hold" nodeType="afterEffect">
                                  <p:stCondLst>
                                    <p:cond delay="50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par>
                          <p:cTn id="42" fill="hold">
                            <p:stCondLst>
                              <p:cond delay="6500"/>
                            </p:stCondLst>
                            <p:childTnLst>
                              <p:par>
                                <p:cTn id="43" presetID="10" presetClass="entr" presetSubtype="0" fill="hold" nodeType="afterEffect">
                                  <p:stCondLst>
                                    <p:cond delay="50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childTnLst>
                                </p:cTn>
                              </p:par>
                            </p:childTnLst>
                          </p:cTn>
                        </p:par>
                        <p:par>
                          <p:cTn id="46" fill="hold">
                            <p:stCondLst>
                              <p:cond delay="7500"/>
                            </p:stCondLst>
                            <p:childTnLst>
                              <p:par>
                                <p:cTn id="47" presetID="10" presetClass="entr" presetSubtype="0" fill="hold" nodeType="afterEffect">
                                  <p:stCondLst>
                                    <p:cond delay="50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500"/>
                                        <p:tgtEl>
                                          <p:spTgt spid="6">
                                            <p:txEl>
                                              <p:pRg st="9" end="9"/>
                                            </p:txEl>
                                          </p:spTgt>
                                        </p:tgtEl>
                                      </p:cBhvr>
                                    </p:animEffect>
                                  </p:childTnLst>
                                </p:cTn>
                              </p:par>
                            </p:childTnLst>
                          </p:cTn>
                        </p:par>
                        <p:par>
                          <p:cTn id="50" fill="hold">
                            <p:stCondLst>
                              <p:cond delay="8500"/>
                            </p:stCondLst>
                            <p:childTnLst>
                              <p:par>
                                <p:cTn id="51" presetID="10" presetClass="entr" presetSubtype="0" fill="hold" nodeType="afterEffect">
                                  <p:stCondLst>
                                    <p:cond delay="500"/>
                                  </p:stCondLst>
                                  <p:childTnLst>
                                    <p:set>
                                      <p:cBhvr>
                                        <p:cTn id="52" dur="1" fill="hold">
                                          <p:stCondLst>
                                            <p:cond delay="0"/>
                                          </p:stCondLst>
                                        </p:cTn>
                                        <p:tgtEl>
                                          <p:spTgt spid="6">
                                            <p:txEl>
                                              <p:pRg st="10" end="10"/>
                                            </p:txEl>
                                          </p:spTgt>
                                        </p:tgtEl>
                                        <p:attrNameLst>
                                          <p:attrName>style.visibility</p:attrName>
                                        </p:attrNameLst>
                                      </p:cBhvr>
                                      <p:to>
                                        <p:strVal val="visible"/>
                                      </p:to>
                                    </p:set>
                                    <p:animEffect transition="in" filter="fade">
                                      <p:cBhvr>
                                        <p:cTn id="5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descr="A screenshot of a computer&#10;&#10;Description automatically generated with low confidence">
            <a:extLst>
              <a:ext uri="{FF2B5EF4-FFF2-40B4-BE49-F238E27FC236}">
                <a16:creationId xmlns:a16="http://schemas.microsoft.com/office/drawing/2014/main" id="{0B20EB16-A4F3-4732-95B6-40D420EC2803}"/>
              </a:ext>
            </a:extLst>
          </p:cNvPr>
          <p:cNvPicPr>
            <a:picLocks noChangeAspect="1"/>
          </p:cNvPicPr>
          <p:nvPr/>
        </p:nvPicPr>
        <p:blipFill rotWithShape="1">
          <a:blip r:embed="rId3">
            <a:alphaModFix amt="50000"/>
          </a:blip>
          <a:srcRect l="3365" r="7301" b="-1"/>
          <a:stretch/>
        </p:blipFill>
        <p:spPr>
          <a:xfrm>
            <a:off x="20" y="1"/>
            <a:ext cx="12191980" cy="6857999"/>
          </a:xfrm>
          <a:prstGeom prst="rect">
            <a:avLst/>
          </a:prstGeom>
        </p:spPr>
      </p:pic>
      <p:sp>
        <p:nvSpPr>
          <p:cNvPr id="71" name="Title 1">
            <a:extLst>
              <a:ext uri="{FF2B5EF4-FFF2-40B4-BE49-F238E27FC236}">
                <a16:creationId xmlns:a16="http://schemas.microsoft.com/office/drawing/2014/main" id="{92DCAC0A-3993-4D8D-B9AC-A3C6B264BFD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lnSpc>
                <a:spcPct val="90000"/>
              </a:lnSpc>
            </a:pPr>
            <a:r>
              <a:rPr lang="en-US" sz="6000" dirty="0">
                <a:solidFill>
                  <a:srgbClr val="FFFFFF"/>
                </a:solidFill>
                <a:latin typeface="+mj-lt"/>
              </a:rPr>
              <a:t>Thank You!</a:t>
            </a:r>
            <a:br>
              <a:rPr lang="en-US" sz="6000" dirty="0">
                <a:solidFill>
                  <a:srgbClr val="FFFFFF"/>
                </a:solidFill>
                <a:latin typeface="+mj-lt"/>
              </a:rPr>
            </a:br>
            <a:r>
              <a:rPr lang="en-US" sz="6000" dirty="0">
                <a:solidFill>
                  <a:srgbClr val="FFFFFF"/>
                </a:solidFill>
                <a:latin typeface="+mj-lt"/>
              </a:rPr>
              <a:t>Thoughts?</a:t>
            </a:r>
          </a:p>
        </p:txBody>
      </p:sp>
      <p:sp>
        <p:nvSpPr>
          <p:cNvPr id="4" name="Slide Number Placeholder 3">
            <a:extLst>
              <a:ext uri="{FF2B5EF4-FFF2-40B4-BE49-F238E27FC236}">
                <a16:creationId xmlns:a16="http://schemas.microsoft.com/office/drawing/2014/main" id="{8D8F19BA-F0BF-4AD6-8724-B16C9D2BFC93}"/>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5C35FCF4-C3EF-BD43-82E0-05BC237DAD2A}" type="slidenum">
              <a:rPr lang="en-US" sz="1200">
                <a:solidFill>
                  <a:srgbClr val="FFFFFF"/>
                </a:solidFill>
                <a:latin typeface="Calibri" panose="020F0502020204030204"/>
              </a:rPr>
              <a:pPr>
                <a:lnSpc>
                  <a:spcPct val="90000"/>
                </a:lnSpc>
                <a:spcAft>
                  <a:spcPts val="600"/>
                </a:spcAft>
                <a:defRPr/>
              </a:pPr>
              <a:t>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4410964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AD0-B422-9948-BB03-1443DE901CD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480ABD6-B0BD-B94F-9DA7-56F8E322B8EC}"/>
              </a:ext>
            </a:extLst>
          </p:cNvPr>
          <p:cNvSpPr>
            <a:spLocks noGrp="1"/>
          </p:cNvSpPr>
          <p:nvPr>
            <p:ph idx="1"/>
          </p:nvPr>
        </p:nvSpPr>
        <p:spPr>
          <a:xfrm>
            <a:off x="562628" y="1773195"/>
            <a:ext cx="9992922" cy="4538828"/>
          </a:xfrm>
        </p:spPr>
        <p:txBody>
          <a:bodyPr/>
          <a:lstStyle/>
          <a:p>
            <a:pPr marL="342900" indent="-342900">
              <a:buFont typeface="+mj-lt"/>
              <a:buAutoNum type="arabicPeriod"/>
            </a:pPr>
            <a:r>
              <a:rPr lang="en-CA" sz="1600" b="0" i="0" dirty="0" err="1">
                <a:solidFill>
                  <a:srgbClr val="222222"/>
                </a:solidFill>
                <a:effectLst/>
              </a:rPr>
              <a:t>Kotlarek</a:t>
            </a:r>
            <a:r>
              <a:rPr lang="en-CA" sz="1600" b="0" i="0" dirty="0">
                <a:solidFill>
                  <a:srgbClr val="222222"/>
                </a:solidFill>
                <a:effectLst/>
              </a:rPr>
              <a:t>, Joseph, Oh-Hyun Kwon, Kwan-Liu Ma, Peter </a:t>
            </a:r>
            <a:r>
              <a:rPr lang="en-CA" sz="1600" b="0" i="0" dirty="0" err="1">
                <a:solidFill>
                  <a:srgbClr val="222222"/>
                </a:solidFill>
                <a:effectLst/>
              </a:rPr>
              <a:t>Eades</a:t>
            </a:r>
            <a:r>
              <a:rPr lang="en-CA" sz="1600" b="0" i="0" dirty="0">
                <a:solidFill>
                  <a:srgbClr val="222222"/>
                </a:solidFill>
                <a:effectLst/>
              </a:rPr>
              <a:t>, Andreas </a:t>
            </a:r>
            <a:r>
              <a:rPr lang="en-CA" sz="1600" b="0" i="0" dirty="0" err="1">
                <a:solidFill>
                  <a:srgbClr val="222222"/>
                </a:solidFill>
                <a:effectLst/>
              </a:rPr>
              <a:t>Kerren</a:t>
            </a:r>
            <a:r>
              <a:rPr lang="en-CA" sz="1600" b="0" i="0" dirty="0">
                <a:solidFill>
                  <a:srgbClr val="222222"/>
                </a:solidFill>
                <a:effectLst/>
              </a:rPr>
              <a:t>, </a:t>
            </a:r>
            <a:r>
              <a:rPr lang="en-CA" sz="1600" b="0" i="0" dirty="0" err="1">
                <a:solidFill>
                  <a:srgbClr val="222222"/>
                </a:solidFill>
                <a:effectLst/>
              </a:rPr>
              <a:t>Karsten</a:t>
            </a:r>
            <a:r>
              <a:rPr lang="en-CA" sz="1600" b="0" i="0" dirty="0">
                <a:solidFill>
                  <a:srgbClr val="222222"/>
                </a:solidFill>
                <a:effectLst/>
              </a:rPr>
              <a:t> Klein, and Falk Schreiber. "A study of mental maps in immersive network visualization." In </a:t>
            </a:r>
            <a:r>
              <a:rPr lang="en-CA" sz="1600" b="0" i="1" dirty="0">
                <a:solidFill>
                  <a:srgbClr val="222222"/>
                </a:solidFill>
                <a:effectLst/>
              </a:rPr>
              <a:t>2020 IEEE Pacific Visualization Symposium (</a:t>
            </a:r>
            <a:r>
              <a:rPr lang="en-CA" sz="1600" b="0" i="1" dirty="0" err="1">
                <a:solidFill>
                  <a:srgbClr val="222222"/>
                </a:solidFill>
                <a:effectLst/>
              </a:rPr>
              <a:t>PacificVis</a:t>
            </a:r>
            <a:r>
              <a:rPr lang="en-CA" sz="1600" b="0" i="1" dirty="0">
                <a:solidFill>
                  <a:srgbClr val="222222"/>
                </a:solidFill>
                <a:effectLst/>
              </a:rPr>
              <a:t>)</a:t>
            </a:r>
            <a:r>
              <a:rPr lang="en-CA" sz="1600" b="0" i="0" dirty="0">
                <a:solidFill>
                  <a:srgbClr val="222222"/>
                </a:solidFill>
                <a:effectLst/>
              </a:rPr>
              <a:t>, pp. 1-10. IEEE, 2020.</a:t>
            </a:r>
          </a:p>
          <a:p>
            <a:pPr marL="342900" indent="-342900">
              <a:buFont typeface="+mj-lt"/>
              <a:buAutoNum type="arabicPeriod"/>
            </a:pPr>
            <a:r>
              <a:rPr lang="en-CA" sz="1600" b="0" i="0" dirty="0" err="1">
                <a:solidFill>
                  <a:srgbClr val="222222"/>
                </a:solidFill>
                <a:effectLst/>
              </a:rPr>
              <a:t>Satriadi</a:t>
            </a:r>
            <a:r>
              <a:rPr lang="en-CA" sz="1600" b="0" i="0" dirty="0">
                <a:solidFill>
                  <a:srgbClr val="222222"/>
                </a:solidFill>
                <a:effectLst/>
              </a:rPr>
              <a:t>, </a:t>
            </a:r>
            <a:r>
              <a:rPr lang="en-CA" sz="1600" b="0" i="0" dirty="0" err="1">
                <a:solidFill>
                  <a:srgbClr val="222222"/>
                </a:solidFill>
                <a:effectLst/>
              </a:rPr>
              <a:t>Kadek</a:t>
            </a:r>
            <a:r>
              <a:rPr lang="en-CA" sz="1600" b="0" i="0" dirty="0">
                <a:solidFill>
                  <a:srgbClr val="222222"/>
                </a:solidFill>
                <a:effectLst/>
              </a:rPr>
              <a:t> Ananta, Jim Smiley, Barrett </a:t>
            </a:r>
            <a:r>
              <a:rPr lang="en-CA" sz="1600" b="0" i="0" dirty="0" err="1">
                <a:solidFill>
                  <a:srgbClr val="222222"/>
                </a:solidFill>
                <a:effectLst/>
              </a:rPr>
              <a:t>Ens</a:t>
            </a:r>
            <a:r>
              <a:rPr lang="en-CA" sz="1600" b="0" i="0" dirty="0">
                <a:solidFill>
                  <a:srgbClr val="222222"/>
                </a:solidFill>
                <a:effectLst/>
              </a:rPr>
              <a:t>, Maxime </a:t>
            </a:r>
            <a:r>
              <a:rPr lang="en-CA" sz="1600" b="0" i="0" dirty="0" err="1">
                <a:solidFill>
                  <a:srgbClr val="222222"/>
                </a:solidFill>
                <a:effectLst/>
              </a:rPr>
              <a:t>Cordeil</a:t>
            </a:r>
            <a:r>
              <a:rPr lang="en-CA" sz="1600" b="0" i="0" dirty="0">
                <a:solidFill>
                  <a:srgbClr val="222222"/>
                </a:solidFill>
                <a:effectLst/>
              </a:rPr>
              <a:t>, Tobias </a:t>
            </a:r>
            <a:r>
              <a:rPr lang="en-CA" sz="1600" b="0" i="0" dirty="0" err="1">
                <a:solidFill>
                  <a:srgbClr val="222222"/>
                </a:solidFill>
                <a:effectLst/>
              </a:rPr>
              <a:t>Czauderna</a:t>
            </a:r>
            <a:r>
              <a:rPr lang="en-CA" sz="1600" b="0" i="0" dirty="0">
                <a:solidFill>
                  <a:srgbClr val="222222"/>
                </a:solidFill>
                <a:effectLst/>
              </a:rPr>
              <a:t>, Benjamin Lee, Ying Yang, Tim Dwyer, and Bernhard Jenny. "Tangible globes for data visualisation in augmented reality." In </a:t>
            </a:r>
            <a:r>
              <a:rPr lang="en-CA" sz="1600" b="0" i="1" dirty="0">
                <a:solidFill>
                  <a:srgbClr val="222222"/>
                </a:solidFill>
                <a:effectLst/>
              </a:rPr>
              <a:t>CHI Conference on Human Factors in Computing Systems</a:t>
            </a:r>
            <a:r>
              <a:rPr lang="en-CA" sz="1600" b="0" i="0" dirty="0">
                <a:solidFill>
                  <a:srgbClr val="222222"/>
                </a:solidFill>
                <a:effectLst/>
              </a:rPr>
              <a:t>, pp. 1-16. 2022.</a:t>
            </a:r>
          </a:p>
          <a:p>
            <a:pPr marL="342900" indent="-342900">
              <a:buFont typeface="+mj-lt"/>
              <a:buAutoNum type="arabicPeriod"/>
            </a:pPr>
            <a:r>
              <a:rPr lang="en-CA" sz="1600" dirty="0"/>
              <a:t>https://www.canadianminingjournal.com/featured-article/miners-game-virtual-reality/ </a:t>
            </a:r>
          </a:p>
          <a:p>
            <a:pPr marL="342900" indent="-342900">
              <a:buFont typeface="+mj-lt"/>
              <a:buAutoNum type="arabicPeriod"/>
            </a:pPr>
            <a:r>
              <a:rPr lang="en-US" sz="1600" dirty="0">
                <a:hlinkClick r:id="rId2"/>
              </a:rPr>
              <a:t>https://www.br-automation.com/en/about-us/press-room/technology-highlights/virtual-meets-reality/</a:t>
            </a:r>
            <a:endParaRPr lang="en-US" sz="1600" dirty="0"/>
          </a:p>
          <a:p>
            <a:pPr marL="342900" indent="-342900">
              <a:buFont typeface="+mj-lt"/>
              <a:buAutoNum type="arabicPeriod"/>
            </a:pPr>
            <a:r>
              <a:rPr lang="en-US" sz="1600" dirty="0">
                <a:hlinkClick r:id="rId3"/>
              </a:rPr>
              <a:t>https://devpost.com/software/tableau-in-hololens-2</a:t>
            </a:r>
            <a:endParaRPr lang="en-US" sz="1600" dirty="0"/>
          </a:p>
          <a:p>
            <a:pPr marL="342900" indent="-342900">
              <a:buFont typeface="+mj-lt"/>
              <a:buAutoNum type="arabicPeriod" startAt="6"/>
            </a:pPr>
            <a:r>
              <a:rPr lang="en-CA" sz="1600" b="0" i="0" dirty="0">
                <a:solidFill>
                  <a:srgbClr val="222222"/>
                </a:solidFill>
                <a:effectLst/>
              </a:rPr>
              <a:t>Cartwright, Stephen, Steven Samoil, Bryson Lawton, Die Hu, Siqi Xie, Eric Wang, Amir </a:t>
            </a:r>
            <a:r>
              <a:rPr lang="en-CA" sz="1600" b="0" i="0" dirty="0" err="1">
                <a:solidFill>
                  <a:srgbClr val="222222"/>
                </a:solidFill>
                <a:effectLst/>
              </a:rPr>
              <a:t>Aminbeidokhti</a:t>
            </a:r>
            <a:r>
              <a:rPr lang="en-CA" sz="1600" b="0" i="0" dirty="0">
                <a:solidFill>
                  <a:srgbClr val="222222"/>
                </a:solidFill>
                <a:effectLst/>
              </a:rPr>
              <a:t> et al. "Enhancing Reservoir Engineering Workflows with Augmented and Virtual Reality." In </a:t>
            </a:r>
            <a:r>
              <a:rPr lang="en-CA" sz="1600" b="0" i="1" dirty="0">
                <a:solidFill>
                  <a:srgbClr val="222222"/>
                </a:solidFill>
                <a:effectLst/>
              </a:rPr>
              <a:t>SPE Canadian Energy Technology Conference</a:t>
            </a:r>
            <a:r>
              <a:rPr lang="en-CA" sz="1600" b="0" i="0" dirty="0">
                <a:solidFill>
                  <a:srgbClr val="222222"/>
                </a:solidFill>
                <a:effectLst/>
              </a:rPr>
              <a:t>. </a:t>
            </a:r>
            <a:r>
              <a:rPr lang="en-CA" sz="1600" b="0" i="0" dirty="0" err="1">
                <a:solidFill>
                  <a:srgbClr val="222222"/>
                </a:solidFill>
                <a:effectLst/>
              </a:rPr>
              <a:t>OnePetro</a:t>
            </a:r>
            <a:r>
              <a:rPr lang="en-CA" sz="1600" b="0" i="0" dirty="0">
                <a:solidFill>
                  <a:srgbClr val="222222"/>
                </a:solidFill>
                <a:effectLst/>
              </a:rPr>
              <a:t>, 2022.</a:t>
            </a:r>
          </a:p>
          <a:p>
            <a:pPr marL="342900" indent="-342900">
              <a:buFont typeface="+mj-lt"/>
              <a:buAutoNum type="arabicPeriod" startAt="6"/>
            </a:pPr>
            <a:r>
              <a:rPr lang="en-US" sz="1600" dirty="0">
                <a:hlinkClick r:id="rId4"/>
              </a:rPr>
              <a:t>https://austinstartups.com/sxsw-pitch-finalist-virtualitics-20a53ef6e9b4</a:t>
            </a:r>
            <a:endParaRPr lang="en-US" sz="1600" dirty="0"/>
          </a:p>
          <a:p>
            <a:pPr marL="342900" indent="-342900">
              <a:buFont typeface="+mj-lt"/>
              <a:buAutoNum type="arabicPeriod"/>
            </a:pPr>
            <a:endParaRPr lang="en-US" sz="1600" dirty="0"/>
          </a:p>
        </p:txBody>
      </p:sp>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8</a:t>
            </a:fld>
            <a:endParaRPr lang="en-US" dirty="0"/>
          </a:p>
        </p:txBody>
      </p:sp>
    </p:spTree>
    <p:extLst>
      <p:ext uri="{BB962C8B-B14F-4D97-AF65-F5344CB8AC3E}">
        <p14:creationId xmlns:p14="http://schemas.microsoft.com/office/powerpoint/2010/main" val="398012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AD0-B422-9948-BB03-1443DE901CD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480ABD6-B0BD-B94F-9DA7-56F8E322B8EC}"/>
              </a:ext>
            </a:extLst>
          </p:cNvPr>
          <p:cNvSpPr>
            <a:spLocks noGrp="1"/>
          </p:cNvSpPr>
          <p:nvPr>
            <p:ph idx="1"/>
          </p:nvPr>
        </p:nvSpPr>
        <p:spPr>
          <a:xfrm>
            <a:off x="562628" y="1773195"/>
            <a:ext cx="9992922" cy="4538828"/>
          </a:xfrm>
        </p:spPr>
        <p:txBody>
          <a:bodyPr/>
          <a:lstStyle/>
          <a:p>
            <a:pPr marL="342900" indent="-342900">
              <a:buFont typeface="+mj-lt"/>
              <a:buAutoNum type="arabicPeriod" startAt="8"/>
            </a:pPr>
            <a:r>
              <a:rPr lang="en-US" sz="1600" b="0" i="0" u="none" strike="noStrike" baseline="0" dirty="0">
                <a:latin typeface="NimbusRomNo9L-Regu"/>
              </a:rPr>
              <a:t>W. Hou, G. Feng, and Y. Cheng. A fuzzy interaction scheme of midair gesture elicitation. </a:t>
            </a:r>
            <a:r>
              <a:rPr lang="en-US" sz="1600" b="0" i="0" u="none" strike="noStrike" baseline="0" dirty="0">
                <a:latin typeface="NimbusRomNo9L-ReguItal"/>
              </a:rPr>
              <a:t>Journal of Visual Communication and Image </a:t>
            </a:r>
            <a:r>
              <a:rPr lang="en-CA" sz="1600" b="0" i="0" u="none" strike="noStrike" baseline="0" dirty="0">
                <a:latin typeface="NimbusRomNo9L-ReguItal"/>
              </a:rPr>
              <a:t>Representation</a:t>
            </a:r>
            <a:r>
              <a:rPr lang="en-CA" sz="1600" b="0" i="0" u="none" strike="noStrike" baseline="0" dirty="0">
                <a:latin typeface="NimbusRomNo9L-Regu"/>
              </a:rPr>
              <a:t>, 64:102637, 2019</a:t>
            </a:r>
          </a:p>
          <a:p>
            <a:pPr marL="342900" indent="-342900">
              <a:buFont typeface="+mj-lt"/>
              <a:buAutoNum type="arabicPeriod" startAt="8"/>
            </a:pPr>
            <a:r>
              <a:rPr lang="en-US" sz="1600" b="0" i="0" dirty="0">
                <a:solidFill>
                  <a:srgbClr val="222222"/>
                </a:solidFill>
                <a:effectLst/>
                <a:latin typeface="Arial" panose="020B0604020202020204" pitchFamily="34" charset="0"/>
              </a:rPr>
              <a:t>Ganapathi, Priya, and Keyur </a:t>
            </a:r>
            <a:r>
              <a:rPr lang="en-US" sz="1600" b="0" i="0" dirty="0" err="1">
                <a:solidFill>
                  <a:srgbClr val="222222"/>
                </a:solidFill>
                <a:effectLst/>
                <a:latin typeface="Arial" panose="020B0604020202020204" pitchFamily="34" charset="0"/>
              </a:rPr>
              <a:t>Sorathia</a:t>
            </a:r>
            <a:r>
              <a:rPr lang="en-US" sz="1600" b="0" i="0" dirty="0">
                <a:solidFill>
                  <a:srgbClr val="222222"/>
                </a:solidFill>
                <a:effectLst/>
                <a:latin typeface="Arial" panose="020B0604020202020204" pitchFamily="34" charset="0"/>
              </a:rPr>
              <a:t>. "Elicitation study of body gestures for locomotion in HMD-VR interfaces in a sitting-position." In </a:t>
            </a:r>
            <a:r>
              <a:rPr lang="en-US" sz="1600" b="0" i="1" dirty="0">
                <a:solidFill>
                  <a:srgbClr val="222222"/>
                </a:solidFill>
                <a:effectLst/>
                <a:latin typeface="Arial" panose="020B0604020202020204" pitchFamily="34" charset="0"/>
              </a:rPr>
              <a:t>Motion, interaction and games</a:t>
            </a:r>
            <a:r>
              <a:rPr lang="en-US" sz="1600" b="0" i="0" dirty="0">
                <a:solidFill>
                  <a:srgbClr val="222222"/>
                </a:solidFill>
                <a:effectLst/>
                <a:latin typeface="Arial" panose="020B0604020202020204" pitchFamily="34" charset="0"/>
              </a:rPr>
              <a:t>, pp. 1-10. 2019.</a:t>
            </a:r>
            <a:endParaRPr lang="en-US" sz="1600" dirty="0"/>
          </a:p>
          <a:p>
            <a:pPr marL="342900" indent="-342900">
              <a:buFont typeface="+mj-lt"/>
              <a:buAutoNum type="arabicPeriod" startAt="8"/>
            </a:pPr>
            <a:r>
              <a:rPr lang="en-CA" sz="1600" b="0" i="0" dirty="0" err="1">
                <a:solidFill>
                  <a:srgbClr val="222222"/>
                </a:solidFill>
                <a:effectLst/>
                <a:latin typeface="Arial" panose="020B0604020202020204" pitchFamily="34" charset="0"/>
              </a:rPr>
              <a:t>Bhowmick</a:t>
            </a:r>
            <a:r>
              <a:rPr lang="en-CA" sz="1600" b="0" i="0" dirty="0">
                <a:solidFill>
                  <a:srgbClr val="222222"/>
                </a:solidFill>
                <a:effectLst/>
                <a:latin typeface="Arial" panose="020B0604020202020204" pitchFamily="34" charset="0"/>
              </a:rPr>
              <a:t>, </a:t>
            </a:r>
            <a:r>
              <a:rPr lang="en-CA" sz="1600" b="0" i="0" dirty="0" err="1">
                <a:solidFill>
                  <a:srgbClr val="222222"/>
                </a:solidFill>
                <a:effectLst/>
                <a:latin typeface="Arial" panose="020B0604020202020204" pitchFamily="34" charset="0"/>
              </a:rPr>
              <a:t>Shimmila</a:t>
            </a:r>
            <a:r>
              <a:rPr lang="en-CA" sz="1600" b="0" i="0" dirty="0">
                <a:solidFill>
                  <a:srgbClr val="222222"/>
                </a:solidFill>
                <a:effectLst/>
                <a:latin typeface="Arial" panose="020B0604020202020204" pitchFamily="34" charset="0"/>
              </a:rPr>
              <a:t>. "Exploring Body Gestures for Small Object Selection in Dense Environment in HMD VR for Data Visualization Applications." In </a:t>
            </a:r>
            <a:r>
              <a:rPr lang="en-CA" sz="1600" b="0" i="1" dirty="0">
                <a:solidFill>
                  <a:srgbClr val="222222"/>
                </a:solidFill>
                <a:effectLst/>
                <a:latin typeface="Arial" panose="020B0604020202020204" pitchFamily="34" charset="0"/>
              </a:rPr>
              <a:t>2021 IEEE Conference on Virtual Reality and 3D User Interfaces Abstracts and Workshops (VRW)</a:t>
            </a:r>
            <a:r>
              <a:rPr lang="en-CA" sz="1600" b="0" i="0" dirty="0">
                <a:solidFill>
                  <a:srgbClr val="222222"/>
                </a:solidFill>
                <a:effectLst/>
                <a:latin typeface="Arial" panose="020B0604020202020204" pitchFamily="34" charset="0"/>
              </a:rPr>
              <a:t>, pp. 713-714. IEEE, 2021.</a:t>
            </a:r>
          </a:p>
          <a:p>
            <a:pPr marL="342900" indent="-342900">
              <a:buFont typeface="+mj-lt"/>
              <a:buAutoNum type="arabicPeriod" startAt="8"/>
            </a:pPr>
            <a:r>
              <a:rPr lang="en-US" sz="1600" dirty="0">
                <a:hlinkClick r:id="rId2"/>
              </a:rPr>
              <a:t>https://www.army.mil/article/185515/keeping_it_real_natick_scientists_investigating_augmented_reality_as_a_mission_planning_tool</a:t>
            </a:r>
            <a:endParaRPr lang="en-US" sz="1600" dirty="0"/>
          </a:p>
          <a:p>
            <a:pPr marL="342900" indent="-342900">
              <a:buFont typeface="+mj-lt"/>
              <a:buAutoNum type="arabicPeriod" startAt="8"/>
            </a:pPr>
            <a:r>
              <a:rPr lang="en-US" sz="1600" dirty="0"/>
              <a:t>https://designawards.core77.com/Interaction/97012/Dots</a:t>
            </a:r>
          </a:p>
        </p:txBody>
      </p:sp>
      <p:sp>
        <p:nvSpPr>
          <p:cNvPr id="4" name="Slide Number Placeholder 3">
            <a:extLst>
              <a:ext uri="{FF2B5EF4-FFF2-40B4-BE49-F238E27FC236}">
                <a16:creationId xmlns:a16="http://schemas.microsoft.com/office/drawing/2014/main" id="{724FA3F3-625E-CA46-8A0A-6A0AF37CFDC8}"/>
              </a:ext>
            </a:extLst>
          </p:cNvPr>
          <p:cNvSpPr>
            <a:spLocks noGrp="1"/>
          </p:cNvSpPr>
          <p:nvPr>
            <p:ph type="sldNum" sz="quarter" idx="12"/>
          </p:nvPr>
        </p:nvSpPr>
        <p:spPr/>
        <p:txBody>
          <a:bodyPr/>
          <a:lstStyle/>
          <a:p>
            <a:fld id="{5C35FCF4-C3EF-BD43-82E0-05BC237DAD2A}" type="slidenum">
              <a:rPr lang="en-US" smtClean="0"/>
              <a:pPr/>
              <a:t>9</a:t>
            </a:fld>
            <a:endParaRPr lang="en-US" dirty="0"/>
          </a:p>
        </p:txBody>
      </p:sp>
    </p:spTree>
    <p:extLst>
      <p:ext uri="{BB962C8B-B14F-4D97-AF65-F5344CB8AC3E}">
        <p14:creationId xmlns:p14="http://schemas.microsoft.com/office/powerpoint/2010/main" val="162253123"/>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rvative - Widescreen" id="{1FDA4292-5ABC-2347-8AEC-8713E981E356}" vid="{2CAB1A43-65EA-6D44-BFF7-FD9BC8254A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C88187-EECF-4C5C-A830-5D04DBE15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1379BBF-6672-4ABD-B16E-D222A38B6B94}">
  <ds:schemaRefs>
    <ds:schemaRef ds:uri="http://schemas.microsoft.com/sharepoint/v3/contenttype/forms"/>
  </ds:schemaRefs>
</ds:datastoreItem>
</file>

<file path=customXml/itemProps3.xml><?xml version="1.0" encoding="utf-8"?>
<ds:datastoreItem xmlns:ds="http://schemas.openxmlformats.org/officeDocument/2006/customXml" ds:itemID="{836ABDF2-BD05-4010-80BA-3DB41DBF86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Conservative - Widescreen</Template>
  <TotalTime>510</TotalTime>
  <Words>1096</Words>
  <Application>Microsoft Office PowerPoint</Application>
  <PresentationFormat>Widescreen</PresentationFormat>
  <Paragraphs>101</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Bahnschrift</vt:lpstr>
      <vt:lpstr>Calibri</vt:lpstr>
      <vt:lpstr>Calibri Light</vt:lpstr>
      <vt:lpstr>NimbusRomNo9L-Regu</vt:lpstr>
      <vt:lpstr>NimbusRomNo9L-ReguItal</vt:lpstr>
      <vt:lpstr>Roboto</vt:lpstr>
      <vt:lpstr>Office Theme</vt:lpstr>
      <vt:lpstr>Elicitation of Interaction Techniques with 3D Data Visualizations in Immersive Environment using HMDs</vt:lpstr>
      <vt:lpstr>PowerPoint Presentation</vt:lpstr>
      <vt:lpstr>Motivation </vt:lpstr>
      <vt:lpstr>Factors Impacting Elicitation Studies </vt:lpstr>
      <vt:lpstr>Evaluating Elicited Data</vt:lpstr>
      <vt:lpstr>Interaction With Immersive 3D Data Visualization </vt:lpstr>
      <vt:lpstr>Thank You! Thoughts?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Elicitation of Interaction Techniques with 3D Data Visualizations in Immersive Environment using HMDs</dc:title>
  <dc:creator>Farzana Aktar</dc:creator>
  <cp:lastModifiedBy>Farzana Aktar</cp:lastModifiedBy>
  <cp:revision>1</cp:revision>
  <dcterms:created xsi:type="dcterms:W3CDTF">2022-10-20T15:40:01Z</dcterms:created>
  <dcterms:modified xsi:type="dcterms:W3CDTF">2022-10-21T00:11:34Z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